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Master+xml" PartName="/ppt/slideMasters/slideMaster5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6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703" r:id="rId3"/>
    <p:sldMasterId id="2147483704" r:id="rId4"/>
    <p:sldMasterId id="2147483705" r:id="rId5"/>
    <p:sldMasterId id="2147483706" r:id="rId6"/>
    <p:sldMasterId id="2147483707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</p:sldIdLst>
  <p:sldSz cy="6858000" cx="12192000"/>
  <p:notesSz cx="6858000" cy="9144000"/>
  <p:embeddedFontLst>
    <p:embeddedFont>
      <p:font typeface="Raleway"/>
      <p:regular r:id="rId24"/>
      <p:bold r:id="rId25"/>
      <p:italic r:id="rId26"/>
      <p:boldItalic r:id="rId27"/>
    </p:embeddedFont>
    <p:embeddedFont>
      <p:font typeface="Proxima Nova"/>
      <p:regular r:id="rId28"/>
      <p:bold r:id="rId29"/>
      <p:italic r:id="rId30"/>
      <p:boldItalic r:id="rId31"/>
    </p:embeddedFont>
    <p:embeddedFont>
      <p:font typeface="Helvetica Neue"/>
      <p:regular r:id="rId32"/>
      <p:bold r:id="rId33"/>
      <p:italic r:id="rId34"/>
      <p:boldItalic r:id="rId35"/>
    </p:embeddedFont>
    <p:embeddedFont>
      <p:font typeface="Open Sans"/>
      <p:regular r:id="rId36"/>
      <p:bold r:id="rId37"/>
      <p:italic r:id="rId38"/>
      <p:boldItalic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2.xml"/><Relationship Id="rId22" Type="http://schemas.openxmlformats.org/officeDocument/2006/relationships/slide" Target="slides/slide14.xml"/><Relationship Id="rId21" Type="http://schemas.openxmlformats.org/officeDocument/2006/relationships/slide" Target="slides/slide13.xml"/><Relationship Id="rId24" Type="http://schemas.openxmlformats.org/officeDocument/2006/relationships/font" Target="fonts/Raleway-regular.fntdata"/><Relationship Id="rId23" Type="http://schemas.openxmlformats.org/officeDocument/2006/relationships/slide" Target="slides/slide15.xml"/><Relationship Id="rId1" Type="http://schemas.openxmlformats.org/officeDocument/2006/relationships/theme" Target="theme/theme5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1.xml"/><Relationship Id="rId26" Type="http://schemas.openxmlformats.org/officeDocument/2006/relationships/font" Target="fonts/Raleway-italic.fntdata"/><Relationship Id="rId25" Type="http://schemas.openxmlformats.org/officeDocument/2006/relationships/font" Target="fonts/Raleway-bold.fntdata"/><Relationship Id="rId28" Type="http://schemas.openxmlformats.org/officeDocument/2006/relationships/font" Target="fonts/ProximaNova-regular.fntdata"/><Relationship Id="rId27" Type="http://schemas.openxmlformats.org/officeDocument/2006/relationships/font" Target="fonts/Raleway-boldItalic.fntdata"/><Relationship Id="rId5" Type="http://schemas.openxmlformats.org/officeDocument/2006/relationships/slideMaster" Target="slideMasters/slideMaster3.xml"/><Relationship Id="rId6" Type="http://schemas.openxmlformats.org/officeDocument/2006/relationships/slideMaster" Target="slideMasters/slideMaster4.xml"/><Relationship Id="rId29" Type="http://schemas.openxmlformats.org/officeDocument/2006/relationships/font" Target="fonts/ProximaNova-bold.fntdata"/><Relationship Id="rId7" Type="http://schemas.openxmlformats.org/officeDocument/2006/relationships/slideMaster" Target="slideMasters/slideMaster5.xml"/><Relationship Id="rId8" Type="http://schemas.openxmlformats.org/officeDocument/2006/relationships/notesMaster" Target="notesMasters/notesMaster1.xml"/><Relationship Id="rId31" Type="http://schemas.openxmlformats.org/officeDocument/2006/relationships/font" Target="fonts/ProximaNova-boldItalic.fntdata"/><Relationship Id="rId30" Type="http://schemas.openxmlformats.org/officeDocument/2006/relationships/font" Target="fonts/ProximaNova-italic.fntdata"/><Relationship Id="rId11" Type="http://schemas.openxmlformats.org/officeDocument/2006/relationships/slide" Target="slides/slide3.xml"/><Relationship Id="rId33" Type="http://schemas.openxmlformats.org/officeDocument/2006/relationships/font" Target="fonts/HelveticaNeue-bold.fntdata"/><Relationship Id="rId10" Type="http://schemas.openxmlformats.org/officeDocument/2006/relationships/slide" Target="slides/slide2.xml"/><Relationship Id="rId32" Type="http://schemas.openxmlformats.org/officeDocument/2006/relationships/font" Target="fonts/HelveticaNeue-regular.fntdata"/><Relationship Id="rId13" Type="http://schemas.openxmlformats.org/officeDocument/2006/relationships/slide" Target="slides/slide5.xml"/><Relationship Id="rId35" Type="http://schemas.openxmlformats.org/officeDocument/2006/relationships/font" Target="fonts/HelveticaNeue-boldItalic.fntdata"/><Relationship Id="rId12" Type="http://schemas.openxmlformats.org/officeDocument/2006/relationships/slide" Target="slides/slide4.xml"/><Relationship Id="rId34" Type="http://schemas.openxmlformats.org/officeDocument/2006/relationships/font" Target="fonts/HelveticaNeue-italic.fntdata"/><Relationship Id="rId15" Type="http://schemas.openxmlformats.org/officeDocument/2006/relationships/slide" Target="slides/slide7.xml"/><Relationship Id="rId37" Type="http://schemas.openxmlformats.org/officeDocument/2006/relationships/font" Target="fonts/OpenSans-bold.fntdata"/><Relationship Id="rId14" Type="http://schemas.openxmlformats.org/officeDocument/2006/relationships/slide" Target="slides/slide6.xml"/><Relationship Id="rId36" Type="http://schemas.openxmlformats.org/officeDocument/2006/relationships/font" Target="fonts/OpenSans-regular.fntdata"/><Relationship Id="rId17" Type="http://schemas.openxmlformats.org/officeDocument/2006/relationships/slide" Target="slides/slide9.xml"/><Relationship Id="rId39" Type="http://schemas.openxmlformats.org/officeDocument/2006/relationships/font" Target="fonts/OpenSans-boldItalic.fntdata"/><Relationship Id="rId16" Type="http://schemas.openxmlformats.org/officeDocument/2006/relationships/slide" Target="slides/slide8.xml"/><Relationship Id="rId38" Type="http://schemas.openxmlformats.org/officeDocument/2006/relationships/font" Target="fonts/OpenSans-italic.fntdata"/><Relationship Id="rId19" Type="http://schemas.openxmlformats.org/officeDocument/2006/relationships/slide" Target="slides/slide11.xml"/><Relationship Id="rId18" Type="http://schemas.openxmlformats.org/officeDocument/2006/relationships/slide" Target="slides/slide10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4def2a154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4def2a154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4e8c6b7530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4e8c6b7530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4def2a1549_0_26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4def2a1549_0_26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g4def2a1549_0_26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4def2a1549_0_27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4def2a1549_0_27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g4def2a1549_0_27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4def2a1549_0_27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4def2a1549_0_27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g4def2a1549_0_27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4def2a1549_0_2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4def2a1549_0_2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4def2a1549_0_3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4def2a1549_0_33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g4def2a1549_0_33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4e8c6b753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4e8c6b753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4e8c6b7530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4e8c6b7530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4e8c6b7530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4e8c6b7530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Digital government is user-centred, empathetic service design and delivery.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4e8c6b7530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4e8c6b7530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2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Digital transformation</a:t>
            </a:r>
            <a:r>
              <a:rPr lang="en-US" sz="12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 involves re-orienting the organization towards people-centred practices that deliver better service to Ontarians and restore trust in government.</a:t>
            </a:r>
            <a:endParaRPr sz="12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4def2a1549_0_14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g4def2a1549_0_1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383d902dda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383d902dda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4def2a1549_0_18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4def2a1549_0_18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g4def2a1549_0_18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4def2a1549_0_2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4def2a1549_0_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8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6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6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7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7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5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5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5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i="0" sz="8000" u="none" cap="none" strike="noStrike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i="0" sz="2400" u="none" cap="none" strike="noStrike">
                <a:solidFill>
                  <a:schemeClr val="lt1"/>
                </a:solidFill>
              </a:defRPr>
            </a:lvl1pPr>
            <a:lvl2pPr lvl="1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i="0" sz="2000" u="none" cap="none" strike="noStrike">
                <a:solidFill>
                  <a:schemeClr val="lt1"/>
                </a:solidFill>
              </a:defRPr>
            </a:lvl2pPr>
            <a:lvl3pPr lvl="2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i="0" sz="1800" u="none" cap="none" strike="noStrike">
                <a:solidFill>
                  <a:schemeClr val="lt1"/>
                </a:solidFill>
              </a:defRPr>
            </a:lvl3pPr>
            <a:lvl4pPr lvl="3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i="0" sz="1600" u="none" cap="none" strike="noStrike">
                <a:solidFill>
                  <a:schemeClr val="lt1"/>
                </a:solidFill>
              </a:defRPr>
            </a:lvl4pPr>
            <a:lvl5pPr lvl="4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i="0" sz="1600" u="none" cap="none" strike="noStrike">
                <a:solidFill>
                  <a:schemeClr val="lt1"/>
                </a:solidFill>
              </a:defRPr>
            </a:lvl5pPr>
            <a:lvl6pPr lvl="5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i="0" sz="1600" u="none" cap="none" strike="noStrike">
                <a:solidFill>
                  <a:schemeClr val="lt1"/>
                </a:solidFill>
              </a:defRPr>
            </a:lvl6pPr>
            <a:lvl7pPr lvl="6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i="0" sz="1600" u="none" cap="none" strike="noStrike">
                <a:solidFill>
                  <a:schemeClr val="lt1"/>
                </a:solidFill>
              </a:defRPr>
            </a:lvl7pPr>
            <a:lvl8pPr lvl="7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i="0" sz="1600" u="none" cap="none" strike="noStrike">
                <a:solidFill>
                  <a:schemeClr val="lt1"/>
                </a:solidFill>
              </a:defRPr>
            </a:lvl8pPr>
            <a:lvl9pPr lvl="8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i="0" sz="1600" u="none" cap="none" strike="noStrike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" name="Google Shape;19;p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9265700" y="631190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Helvetica Neue"/>
              <a:buNone/>
              <a:defRPr b="0" i="0" sz="44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4" name="Google Shape;74;p11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5" name="Google Shape;75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6" name="Google Shape;76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7" name="Google Shape;77;p11"/>
          <p:cNvSpPr txBox="1"/>
          <p:nvPr>
            <p:ph idx="12" type="sldNum"/>
          </p:nvPr>
        </p:nvSpPr>
        <p:spPr>
          <a:xfrm>
            <a:off x="9265700" y="631190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Helvetica Neue"/>
              <a:buNone/>
              <a:defRPr b="0" i="0" sz="44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0" name="Google Shape;80;p12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1" name="Google Shape;81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" name="Google Shape;82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3" name="Google Shape;83;p12"/>
          <p:cNvSpPr txBox="1"/>
          <p:nvPr>
            <p:ph idx="12" type="sldNum"/>
          </p:nvPr>
        </p:nvSpPr>
        <p:spPr>
          <a:xfrm>
            <a:off x="9265700" y="631190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ivider bright">
  <p:cSld name="Divider bright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/>
          <p:nvPr>
            <p:ph idx="1" type="body"/>
          </p:nvPr>
        </p:nvSpPr>
        <p:spPr>
          <a:xfrm>
            <a:off x="888989" y="2587621"/>
            <a:ext cx="8057700" cy="16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22860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Font typeface="Helvetica Neue"/>
              <a:buNone/>
              <a:defRPr b="1" i="0" sz="4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400"/>
              <a:buFont typeface="Helvetica Neue"/>
              <a:buNone/>
              <a:defRPr b="1" i="0" sz="4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000"/>
              <a:buFont typeface="Helvetica Neue"/>
              <a:buNone/>
              <a:defRPr b="1" i="0" sz="4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1800"/>
              <a:buFont typeface="Helvetica Neue"/>
              <a:buNone/>
              <a:defRPr b="1" i="0" sz="4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1800"/>
              <a:buFont typeface="Helvetica Neue"/>
              <a:buNone/>
              <a:defRPr b="1" i="0" sz="4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1800"/>
              <a:buFont typeface="Helvetica Neue"/>
              <a:buNone/>
              <a:defRPr b="1" i="0" sz="4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1800"/>
              <a:buFont typeface="Helvetica Neue"/>
              <a:buNone/>
              <a:defRPr b="1" i="0" sz="4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1800"/>
              <a:buFont typeface="Helvetica Neue"/>
              <a:buNone/>
              <a:defRPr b="1" i="0" sz="4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1800"/>
              <a:buFont typeface="Helvetica Neue"/>
              <a:buNone/>
              <a:defRPr b="1" i="0" sz="4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86" name="Google Shape;86;p13"/>
          <p:cNvSpPr txBox="1"/>
          <p:nvPr>
            <p:ph idx="2" type="body"/>
          </p:nvPr>
        </p:nvSpPr>
        <p:spPr>
          <a:xfrm>
            <a:off x="886612" y="819825"/>
            <a:ext cx="53271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Font typeface="Helvetica Neue"/>
              <a:buNone/>
              <a:defRPr b="1" i="0" sz="4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400"/>
              <a:buFont typeface="Helvetica Neue"/>
              <a:buNone/>
              <a:defRPr b="1" i="0" sz="4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000"/>
              <a:buFont typeface="Helvetica Neue"/>
              <a:buNone/>
              <a:defRPr b="1" i="0" sz="4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1800"/>
              <a:buFont typeface="Helvetica Neue"/>
              <a:buNone/>
              <a:defRPr b="1" i="0" sz="4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1800"/>
              <a:buFont typeface="Helvetica Neue"/>
              <a:buNone/>
              <a:defRPr b="1" i="0" sz="4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1800"/>
              <a:buFont typeface="Helvetica Neue"/>
              <a:buNone/>
              <a:defRPr b="1" i="0" sz="4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1800"/>
              <a:buFont typeface="Helvetica Neue"/>
              <a:buNone/>
              <a:defRPr b="1" i="0" sz="4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1800"/>
              <a:buFont typeface="Helvetica Neue"/>
              <a:buNone/>
              <a:defRPr b="1" i="0" sz="4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1800"/>
              <a:buFont typeface="Helvetica Neue"/>
              <a:buNone/>
              <a:defRPr b="1" i="0" sz="4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87" name="Google Shape;87;p13"/>
          <p:cNvSpPr txBox="1"/>
          <p:nvPr>
            <p:ph idx="12" type="sldNum"/>
          </p:nvPr>
        </p:nvSpPr>
        <p:spPr>
          <a:xfrm>
            <a:off x="11091185" y="6419727"/>
            <a:ext cx="1845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25400" lIns="25400" spcFirstLastPara="1" rIns="25400" wrap="square" tIns="25400">
            <a:noAutofit/>
          </a:bodyPr>
          <a:lstStyle>
            <a:lvl1pPr indent="0" lvl="0" marL="0" marR="0" rtl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0" i="0" sz="9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0" i="0" sz="9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0" i="0" sz="9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0" i="0" sz="9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0" i="0" sz="9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0" i="0" sz="9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0" i="0" sz="9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0" i="0" sz="9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0" i="0" sz="9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30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5"/>
          <p:cNvSpPr txBox="1"/>
          <p:nvPr>
            <p:ph type="ctrTitle"/>
          </p:nvPr>
        </p:nvSpPr>
        <p:spPr>
          <a:xfrm>
            <a:off x="415611" y="992767"/>
            <a:ext cx="11360700" cy="27369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9pPr>
          </a:lstStyle>
          <a:p/>
        </p:txBody>
      </p:sp>
      <p:sp>
        <p:nvSpPr>
          <p:cNvPr id="94" name="Google Shape;94;p15"/>
          <p:cNvSpPr txBox="1"/>
          <p:nvPr>
            <p:ph idx="1" type="subTitle"/>
          </p:nvPr>
        </p:nvSpPr>
        <p:spPr>
          <a:xfrm>
            <a:off x="415600" y="3778833"/>
            <a:ext cx="11360700" cy="105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/>
        </p:txBody>
      </p:sp>
      <p:sp>
        <p:nvSpPr>
          <p:cNvPr id="95" name="Google Shape;95;p15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6"/>
          <p:cNvSpPr txBox="1"/>
          <p:nvPr>
            <p:ph type="title"/>
          </p:nvPr>
        </p:nvSpPr>
        <p:spPr>
          <a:xfrm>
            <a:off x="415600" y="2867800"/>
            <a:ext cx="11360700" cy="1122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98" name="Google Shape;98;p16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7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/>
          <a:lstStyle>
            <a:lvl1pPr lvl="0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101" name="Google Shape;101;p17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/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 rtl="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rtl="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rtl="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rtl="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rtl="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rtl="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rtl="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rtl="0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102" name="Google Shape;102;p17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8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/>
          <a:lstStyle>
            <a:lvl1pPr lvl="0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105" name="Google Shape;105;p18"/>
          <p:cNvSpPr txBox="1"/>
          <p:nvPr>
            <p:ph idx="1" type="body"/>
          </p:nvPr>
        </p:nvSpPr>
        <p:spPr>
          <a:xfrm>
            <a:off x="415600" y="1536633"/>
            <a:ext cx="5333100" cy="455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/>
          <a:lstStyle>
            <a:lvl1pPr indent="-349250" lvl="0" marL="45720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30200" lvl="1" marL="9144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106" name="Google Shape;106;p18"/>
          <p:cNvSpPr txBox="1"/>
          <p:nvPr>
            <p:ph idx="2" type="body"/>
          </p:nvPr>
        </p:nvSpPr>
        <p:spPr>
          <a:xfrm>
            <a:off x="6443200" y="1536633"/>
            <a:ext cx="5333100" cy="455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/>
          <a:lstStyle>
            <a:lvl1pPr indent="-349250" lvl="0" marL="45720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30200" lvl="1" marL="9144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107" name="Google Shape;107;p18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/>
          <a:lstStyle>
            <a:lvl1pPr lvl="0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110" name="Google Shape;110;p19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0"/>
          <p:cNvSpPr txBox="1"/>
          <p:nvPr>
            <p:ph type="title"/>
          </p:nvPr>
        </p:nvSpPr>
        <p:spPr>
          <a:xfrm>
            <a:off x="415600" y="740800"/>
            <a:ext cx="3744000" cy="10077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/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113" name="Google Shape;113;p20"/>
          <p:cNvSpPr txBox="1"/>
          <p:nvPr>
            <p:ph idx="1" type="body"/>
          </p:nvPr>
        </p:nvSpPr>
        <p:spPr>
          <a:xfrm>
            <a:off x="415600" y="1852800"/>
            <a:ext cx="3744000" cy="4239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/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114" name="Google Shape;114;p20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1"/>
          <p:cNvSpPr txBox="1"/>
          <p:nvPr>
            <p:ph type="title"/>
          </p:nvPr>
        </p:nvSpPr>
        <p:spPr>
          <a:xfrm>
            <a:off x="653667" y="600200"/>
            <a:ext cx="8490300" cy="5454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/>
          <a:lstStyle>
            <a:lvl1pPr lvl="0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1pPr>
            <a:lvl2pPr lvl="1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/>
        </p:txBody>
      </p:sp>
      <p:sp>
        <p:nvSpPr>
          <p:cNvPr id="117" name="Google Shape;117;p21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" name="Google Shape;23;p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9265700" y="631190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2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22"/>
          <p:cNvSpPr txBox="1"/>
          <p:nvPr>
            <p:ph type="title"/>
          </p:nvPr>
        </p:nvSpPr>
        <p:spPr>
          <a:xfrm>
            <a:off x="354000" y="1644233"/>
            <a:ext cx="5393700" cy="19764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/>
        </p:txBody>
      </p:sp>
      <p:sp>
        <p:nvSpPr>
          <p:cNvPr id="121" name="Google Shape;121;p22"/>
          <p:cNvSpPr txBox="1"/>
          <p:nvPr>
            <p:ph idx="1" type="subTitle"/>
          </p:nvPr>
        </p:nvSpPr>
        <p:spPr>
          <a:xfrm>
            <a:off x="354000" y="3737433"/>
            <a:ext cx="5393700" cy="1646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2" name="Google Shape;122;p22"/>
          <p:cNvSpPr txBox="1"/>
          <p:nvPr>
            <p:ph idx="2" type="body"/>
          </p:nvPr>
        </p:nvSpPr>
        <p:spPr>
          <a:xfrm>
            <a:off x="6586000" y="965433"/>
            <a:ext cx="5115900" cy="49269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/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 rtl="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rtl="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rtl="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rtl="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rtl="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rtl="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rtl="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rtl="0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123" name="Google Shape;123;p22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3"/>
          <p:cNvSpPr txBox="1"/>
          <p:nvPr>
            <p:ph idx="1" type="body"/>
          </p:nvPr>
        </p:nvSpPr>
        <p:spPr>
          <a:xfrm>
            <a:off x="415600" y="5640767"/>
            <a:ext cx="7998300" cy="806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/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</a:lstStyle>
          <a:p/>
        </p:txBody>
      </p:sp>
      <p:sp>
        <p:nvSpPr>
          <p:cNvPr id="126" name="Google Shape;126;p23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4"/>
          <p:cNvSpPr txBox="1"/>
          <p:nvPr>
            <p:ph hasCustomPrompt="1" type="title"/>
          </p:nvPr>
        </p:nvSpPr>
        <p:spPr>
          <a:xfrm>
            <a:off x="415600" y="1474833"/>
            <a:ext cx="11360700" cy="26181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129" name="Google Shape;129;p24"/>
          <p:cNvSpPr txBox="1"/>
          <p:nvPr>
            <p:ph idx="1" type="body"/>
          </p:nvPr>
        </p:nvSpPr>
        <p:spPr>
          <a:xfrm>
            <a:off x="415600" y="4202967"/>
            <a:ext cx="11360700" cy="1734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/>
          <a:lstStyle>
            <a:lvl1pPr indent="-381000" lvl="0" marL="457200" rtl="0" algn="ctr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 rtl="0" algn="ctr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rtl="0" algn="ctr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rtl="0" algn="ctr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rtl="0" algn="ctr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rtl="0" algn="ctr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rtl="0" algn="ctr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rtl="0" algn="ctr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rtl="0" algn="ctr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130" name="Google Shape;130;p24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5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ivider bright">
  <p:cSld name="Divider bright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6"/>
          <p:cNvSpPr txBox="1"/>
          <p:nvPr>
            <p:ph idx="1" type="body"/>
          </p:nvPr>
        </p:nvSpPr>
        <p:spPr>
          <a:xfrm>
            <a:off x="888989" y="2587621"/>
            <a:ext cx="8057700" cy="16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/>
          <a:lstStyle>
            <a:lvl1pPr indent="-22860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400"/>
              <a:buFont typeface="Helvetica Neue"/>
              <a:buNone/>
              <a:defRPr b="1" i="0" sz="4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1900"/>
              <a:buFont typeface="Helvetica Neue"/>
              <a:buNone/>
              <a:defRPr b="1" i="0" sz="4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1900"/>
              <a:buFont typeface="Helvetica Neue"/>
              <a:buNone/>
              <a:defRPr b="1" i="0" sz="4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1900"/>
              <a:buFont typeface="Helvetica Neue"/>
              <a:buNone/>
              <a:defRPr b="1" i="0" sz="4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1900"/>
              <a:buFont typeface="Helvetica Neue"/>
              <a:buNone/>
              <a:defRPr b="1" i="0" sz="4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1900"/>
              <a:buFont typeface="Helvetica Neue"/>
              <a:buNone/>
              <a:defRPr b="1" i="0" sz="4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1900"/>
              <a:buFont typeface="Helvetica Neue"/>
              <a:buNone/>
              <a:defRPr b="1" i="0" sz="4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1900"/>
              <a:buFont typeface="Helvetica Neue"/>
              <a:buNone/>
              <a:defRPr b="1" i="0" sz="4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1900"/>
              <a:buFont typeface="Helvetica Neue"/>
              <a:buNone/>
              <a:defRPr b="1" i="0" sz="4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35" name="Google Shape;135;p26"/>
          <p:cNvSpPr txBox="1"/>
          <p:nvPr>
            <p:ph idx="2" type="body"/>
          </p:nvPr>
        </p:nvSpPr>
        <p:spPr>
          <a:xfrm>
            <a:off x="886612" y="819825"/>
            <a:ext cx="53271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/>
          <a:lstStyle>
            <a:lvl1pPr indent="-22860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400"/>
              <a:buFont typeface="Helvetica Neue"/>
              <a:buNone/>
              <a:defRPr b="1" i="0" sz="4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1900"/>
              <a:buFont typeface="Helvetica Neue"/>
              <a:buNone/>
              <a:defRPr b="1" i="0" sz="4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1900"/>
              <a:buFont typeface="Helvetica Neue"/>
              <a:buNone/>
              <a:defRPr b="1" i="0" sz="4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1900"/>
              <a:buFont typeface="Helvetica Neue"/>
              <a:buNone/>
              <a:defRPr b="1" i="0" sz="4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1900"/>
              <a:buFont typeface="Helvetica Neue"/>
              <a:buNone/>
              <a:defRPr b="1" i="0" sz="4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1900"/>
              <a:buFont typeface="Helvetica Neue"/>
              <a:buNone/>
              <a:defRPr b="1" i="0" sz="4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1900"/>
              <a:buFont typeface="Helvetica Neue"/>
              <a:buNone/>
              <a:defRPr b="1" i="0" sz="4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1900"/>
              <a:buFont typeface="Helvetica Neue"/>
              <a:buNone/>
              <a:defRPr b="1" i="0" sz="4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1900"/>
              <a:buFont typeface="Helvetica Neue"/>
              <a:buNone/>
              <a:defRPr b="1" i="0" sz="4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36" name="Google Shape;136;p26"/>
          <p:cNvSpPr txBox="1"/>
          <p:nvPr>
            <p:ph idx="12" type="sldNum"/>
          </p:nvPr>
        </p:nvSpPr>
        <p:spPr>
          <a:xfrm>
            <a:off x="11091185" y="6419727"/>
            <a:ext cx="1845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25400" lIns="25400" spcFirstLastPara="1" rIns="25400" wrap="square" tIns="25400">
            <a:noAutofit/>
          </a:bodyPr>
          <a:lstStyle>
            <a:lvl1pPr indent="0" lvl="0" marL="0" marR="0" rtl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0" i="0" sz="9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0" i="0" sz="9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0" i="0" sz="9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0" i="0" sz="9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0" i="0" sz="9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0" i="0" sz="9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0" i="0" sz="9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0" i="0" sz="9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0" i="0" sz="9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3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White - 2 column">
  <p:cSld name="White - 2 column">
    <p:bg>
      <p:bgPr>
        <a:solidFill>
          <a:srgbClr val="FFFFFF"/>
        </a:solidFill>
      </p:bgPr>
    </p:bg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7"/>
          <p:cNvSpPr txBox="1"/>
          <p:nvPr>
            <p:ph type="ctrTitle"/>
          </p:nvPr>
        </p:nvSpPr>
        <p:spPr>
          <a:xfrm>
            <a:off x="958215" y="819635"/>
            <a:ext cx="98487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6B99"/>
              </a:buClr>
              <a:buSzPts val="3700"/>
              <a:buFont typeface="Helvetica Neue"/>
              <a:buNone/>
              <a:defRPr b="1" i="0" sz="3500" u="none" cap="none" strike="noStrike">
                <a:solidFill>
                  <a:srgbClr val="046B9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3700"/>
              <a:buFont typeface="Arial"/>
              <a:buNone/>
              <a:defRPr sz="3700">
                <a:solidFill>
                  <a:srgbClr val="1C304A"/>
                </a:solidFill>
              </a:defRPr>
            </a:lvl2pPr>
            <a:lvl3pPr indent="0" lvl="2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3700"/>
              <a:buFont typeface="Arial"/>
              <a:buNone/>
              <a:defRPr sz="3700">
                <a:solidFill>
                  <a:srgbClr val="1C304A"/>
                </a:solidFill>
              </a:defRPr>
            </a:lvl3pPr>
            <a:lvl4pPr indent="0" lvl="3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3700"/>
              <a:buFont typeface="Arial"/>
              <a:buNone/>
              <a:defRPr sz="3700">
                <a:solidFill>
                  <a:srgbClr val="1C304A"/>
                </a:solidFill>
              </a:defRPr>
            </a:lvl4pPr>
            <a:lvl5pPr indent="0" lvl="4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3700"/>
              <a:buFont typeface="Arial"/>
              <a:buNone/>
              <a:defRPr sz="3700">
                <a:solidFill>
                  <a:srgbClr val="1C304A"/>
                </a:solidFill>
              </a:defRPr>
            </a:lvl5pPr>
            <a:lvl6pPr indent="0" lvl="5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3700"/>
              <a:buFont typeface="Arial"/>
              <a:buNone/>
              <a:defRPr sz="3700">
                <a:solidFill>
                  <a:srgbClr val="1C304A"/>
                </a:solidFill>
              </a:defRPr>
            </a:lvl6pPr>
            <a:lvl7pPr indent="0" lvl="6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3700"/>
              <a:buFont typeface="Arial"/>
              <a:buNone/>
              <a:defRPr sz="3700">
                <a:solidFill>
                  <a:srgbClr val="1C304A"/>
                </a:solidFill>
              </a:defRPr>
            </a:lvl7pPr>
            <a:lvl8pPr indent="0" lvl="7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3700"/>
              <a:buFont typeface="Arial"/>
              <a:buNone/>
              <a:defRPr sz="3700">
                <a:solidFill>
                  <a:srgbClr val="1C304A"/>
                </a:solidFill>
              </a:defRPr>
            </a:lvl8pPr>
            <a:lvl9pPr indent="0" lvl="8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3700"/>
              <a:buFont typeface="Arial"/>
              <a:buNone/>
              <a:defRPr sz="3700">
                <a:solidFill>
                  <a:srgbClr val="1C304A"/>
                </a:solidFill>
              </a:defRPr>
            </a:lvl9pPr>
          </a:lstStyle>
          <a:p/>
        </p:txBody>
      </p:sp>
      <p:sp>
        <p:nvSpPr>
          <p:cNvPr id="139" name="Google Shape;139;p27"/>
          <p:cNvSpPr txBox="1"/>
          <p:nvPr>
            <p:ph idx="12" type="sldNum"/>
          </p:nvPr>
        </p:nvSpPr>
        <p:spPr>
          <a:xfrm>
            <a:off x="11296600" y="6353851"/>
            <a:ext cx="7317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300">
              <a:solidFill>
                <a:schemeClr val="dk2"/>
              </a:solidFill>
            </a:endParaRPr>
          </a:p>
        </p:txBody>
      </p:sp>
      <p:sp>
        <p:nvSpPr>
          <p:cNvPr id="140" name="Google Shape;140;p27"/>
          <p:cNvSpPr txBox="1"/>
          <p:nvPr>
            <p:ph idx="1" type="body"/>
          </p:nvPr>
        </p:nvSpPr>
        <p:spPr>
          <a:xfrm>
            <a:off x="967040" y="2296025"/>
            <a:ext cx="4823700" cy="35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/>
          <a:lstStyle>
            <a:lvl1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b="0" i="0" sz="1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l">
              <a:lnSpc>
                <a:spcPct val="115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None/>
              <a:defRPr b="0" i="0" sz="1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l">
              <a:lnSpc>
                <a:spcPct val="115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None/>
              <a:defRPr b="0" i="0" sz="1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15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None/>
              <a:defRPr b="0" i="0" sz="1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l">
              <a:lnSpc>
                <a:spcPct val="115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None/>
              <a:defRPr b="0" i="0" sz="1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l">
              <a:lnSpc>
                <a:spcPct val="115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None/>
              <a:defRPr b="0" i="0" sz="1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l">
              <a:lnSpc>
                <a:spcPct val="115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None/>
              <a:defRPr b="0" i="0" sz="1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l">
              <a:lnSpc>
                <a:spcPct val="115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None/>
              <a:defRPr b="0" i="0" sz="1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l">
              <a:lnSpc>
                <a:spcPct val="115000"/>
              </a:lnSpc>
              <a:spcBef>
                <a:spcPts val="1300"/>
              </a:spcBef>
              <a:spcAft>
                <a:spcPts val="1300"/>
              </a:spcAft>
              <a:buClr>
                <a:srgbClr val="000000"/>
              </a:buClr>
              <a:buSzPts val="1900"/>
              <a:buFont typeface="Helvetica Neue"/>
              <a:buNone/>
              <a:defRPr b="0" i="0" sz="1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41" name="Google Shape;141;p27"/>
          <p:cNvSpPr txBox="1"/>
          <p:nvPr>
            <p:ph idx="2" type="body"/>
          </p:nvPr>
        </p:nvSpPr>
        <p:spPr>
          <a:xfrm>
            <a:off x="6234492" y="2327025"/>
            <a:ext cx="4823700" cy="35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/>
          <a:lstStyle>
            <a:lvl1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b="0" i="0" sz="1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l">
              <a:lnSpc>
                <a:spcPct val="115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None/>
              <a:defRPr b="0" i="0" sz="1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l">
              <a:lnSpc>
                <a:spcPct val="115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None/>
              <a:defRPr b="0" i="0" sz="1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15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None/>
              <a:defRPr b="0" i="0" sz="1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l">
              <a:lnSpc>
                <a:spcPct val="115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None/>
              <a:defRPr b="0" i="0" sz="1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l">
              <a:lnSpc>
                <a:spcPct val="115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None/>
              <a:defRPr b="0" i="0" sz="1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l">
              <a:lnSpc>
                <a:spcPct val="115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None/>
              <a:defRPr b="0" i="0" sz="1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l">
              <a:lnSpc>
                <a:spcPct val="115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None/>
              <a:defRPr b="0" i="0" sz="1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l">
              <a:lnSpc>
                <a:spcPct val="115000"/>
              </a:lnSpc>
              <a:spcBef>
                <a:spcPts val="1300"/>
              </a:spcBef>
              <a:spcAft>
                <a:spcPts val="1300"/>
              </a:spcAft>
              <a:buClr>
                <a:srgbClr val="000000"/>
              </a:buClr>
              <a:buSzPts val="1900"/>
              <a:buFont typeface="Helvetica Neue"/>
              <a:buNone/>
              <a:defRPr b="0" i="0" sz="1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42" name="Google Shape;142;p27"/>
          <p:cNvSpPr txBox="1"/>
          <p:nvPr>
            <p:ph idx="3" type="subTitle"/>
          </p:nvPr>
        </p:nvSpPr>
        <p:spPr>
          <a:xfrm>
            <a:off x="958196" y="389667"/>
            <a:ext cx="6690000" cy="89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/>
          <a:lstStyle>
            <a:lvl1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400"/>
              <a:buFont typeface="Helvetica Neue"/>
              <a:buNone/>
              <a:defRPr b="1" i="0" sz="16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None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None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None/>
              <a:defRPr b="0" i="0" sz="1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None/>
              <a:defRPr b="0" i="0" sz="1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None/>
              <a:defRPr b="0" i="0" sz="1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None/>
              <a:defRPr b="0" i="0" sz="1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None/>
              <a:defRPr b="0" i="0" sz="1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rgbClr val="000000"/>
              </a:buClr>
              <a:buSzPts val="1900"/>
              <a:buFont typeface="Helvetica Neue"/>
              <a:buNone/>
              <a:defRPr b="0" i="0" sz="1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" type="title">
  <p:cSld name="TITLE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29"/>
          <p:cNvPicPr preferRelativeResize="0"/>
          <p:nvPr/>
        </p:nvPicPr>
        <p:blipFill rotWithShape="1">
          <a:blip r:embed="rId2">
            <a:alphaModFix/>
          </a:blip>
          <a:srcRect b="65625" l="0" r="14857" t="0"/>
          <a:stretch/>
        </p:blipFill>
        <p:spPr>
          <a:xfrm>
            <a:off x="5444767" y="0"/>
            <a:ext cx="6747232" cy="36322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9"/>
          <p:cNvSpPr txBox="1"/>
          <p:nvPr>
            <p:ph type="ctrTitle"/>
          </p:nvPr>
        </p:nvSpPr>
        <p:spPr>
          <a:xfrm>
            <a:off x="415603" y="992767"/>
            <a:ext cx="8056500" cy="27369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F413C"/>
              </a:buClr>
              <a:buSzPts val="6700"/>
              <a:buFont typeface="Raleway"/>
              <a:buNone/>
              <a:defRPr b="1" sz="6700">
                <a:solidFill>
                  <a:srgbClr val="0F413C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9pPr>
          </a:lstStyle>
          <a:p/>
        </p:txBody>
      </p:sp>
      <p:sp>
        <p:nvSpPr>
          <p:cNvPr id="150" name="Google Shape;150;p29"/>
          <p:cNvSpPr txBox="1"/>
          <p:nvPr>
            <p:ph idx="1" type="subTitle"/>
          </p:nvPr>
        </p:nvSpPr>
        <p:spPr>
          <a:xfrm>
            <a:off x="415600" y="3778833"/>
            <a:ext cx="5523900" cy="105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Open Sans"/>
              <a:buNone/>
              <a:defRPr sz="3700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Open Sans"/>
              <a:buNone/>
              <a:defRPr sz="3700"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Open Sans"/>
              <a:buNone/>
              <a:defRPr sz="3700"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Open Sans"/>
              <a:buNone/>
              <a:defRPr sz="3700"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Open Sans"/>
              <a:buNone/>
              <a:defRPr sz="3700"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Open Sans"/>
              <a:buNone/>
              <a:defRPr sz="3700"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Open Sans"/>
              <a:buNone/>
              <a:defRPr sz="3700"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Open Sans"/>
              <a:buNone/>
              <a:defRPr sz="3700"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Open Sans"/>
              <a:buNone/>
              <a:defRPr sz="3700"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0"/>
          <p:cNvSpPr txBox="1"/>
          <p:nvPr>
            <p:ph type="title"/>
          </p:nvPr>
        </p:nvSpPr>
        <p:spPr>
          <a:xfrm>
            <a:off x="415600" y="2867800"/>
            <a:ext cx="11360700" cy="1122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F413C"/>
              </a:buClr>
              <a:buSzPts val="4800"/>
              <a:buFont typeface="Raleway"/>
              <a:buNone/>
              <a:defRPr b="1" sz="4800">
                <a:solidFill>
                  <a:srgbClr val="0F413C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F413C"/>
              </a:buClr>
              <a:buSzPts val="4800"/>
              <a:buFont typeface="Raleway"/>
              <a:buNone/>
              <a:defRPr b="1" sz="4800">
                <a:solidFill>
                  <a:srgbClr val="0F413C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F413C"/>
              </a:buClr>
              <a:buSzPts val="4800"/>
              <a:buFont typeface="Raleway"/>
              <a:buNone/>
              <a:defRPr b="1" sz="4800">
                <a:solidFill>
                  <a:srgbClr val="0F413C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F413C"/>
              </a:buClr>
              <a:buSzPts val="4800"/>
              <a:buFont typeface="Raleway"/>
              <a:buNone/>
              <a:defRPr b="1" sz="4800">
                <a:solidFill>
                  <a:srgbClr val="0F413C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F413C"/>
              </a:buClr>
              <a:buSzPts val="4800"/>
              <a:buFont typeface="Raleway"/>
              <a:buNone/>
              <a:defRPr b="1" sz="4800">
                <a:solidFill>
                  <a:srgbClr val="0F413C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F413C"/>
              </a:buClr>
              <a:buSzPts val="4800"/>
              <a:buFont typeface="Raleway"/>
              <a:buNone/>
              <a:defRPr b="1" sz="4800">
                <a:solidFill>
                  <a:srgbClr val="0F413C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F413C"/>
              </a:buClr>
              <a:buSzPts val="4800"/>
              <a:buFont typeface="Raleway"/>
              <a:buNone/>
              <a:defRPr b="1" sz="4800">
                <a:solidFill>
                  <a:srgbClr val="0F413C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F413C"/>
              </a:buClr>
              <a:buSzPts val="4800"/>
              <a:buFont typeface="Raleway"/>
              <a:buNone/>
              <a:defRPr b="1" sz="4800">
                <a:solidFill>
                  <a:srgbClr val="0F413C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F413C"/>
              </a:buClr>
              <a:buSzPts val="4800"/>
              <a:buFont typeface="Raleway"/>
              <a:buNone/>
              <a:defRPr b="1" sz="4800">
                <a:solidFill>
                  <a:srgbClr val="0F413C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53" name="Google Shape;153;p30"/>
          <p:cNvSpPr txBox="1"/>
          <p:nvPr>
            <p:ph idx="12" type="sldNum"/>
          </p:nvPr>
        </p:nvSpPr>
        <p:spPr>
          <a:xfrm>
            <a:off x="11409045" y="6333134"/>
            <a:ext cx="731700" cy="524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buNone/>
              <a:defRPr sz="17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buNone/>
              <a:defRPr sz="17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buNone/>
              <a:defRPr sz="17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buNone/>
              <a:defRPr sz="17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buNone/>
              <a:defRPr sz="17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buNone/>
              <a:defRPr sz="17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buNone/>
              <a:defRPr sz="17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buNone/>
              <a:defRPr sz="17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buNone/>
              <a:defRPr sz="17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54" name="Google Shape;154;p30"/>
          <p:cNvPicPr preferRelativeResize="0"/>
          <p:nvPr/>
        </p:nvPicPr>
        <p:blipFill rotWithShape="1">
          <a:blip r:embed="rId2">
            <a:alphaModFix/>
          </a:blip>
          <a:srcRect b="34132" l="0" r="9974" t="-1098"/>
          <a:stretch/>
        </p:blipFill>
        <p:spPr>
          <a:xfrm rot="-1460320">
            <a:off x="-707642" y="-1235207"/>
            <a:ext cx="7062317" cy="26645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30"/>
          <p:cNvPicPr preferRelativeResize="0"/>
          <p:nvPr/>
        </p:nvPicPr>
        <p:blipFill rotWithShape="1">
          <a:blip r:embed="rId2">
            <a:alphaModFix/>
          </a:blip>
          <a:srcRect b="34132" l="0" r="9974" t="-1098"/>
          <a:stretch/>
        </p:blipFill>
        <p:spPr>
          <a:xfrm flipH="1" rot="7594827">
            <a:off x="7467238" y="3484253"/>
            <a:ext cx="7380658" cy="28425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1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F413C"/>
              </a:buClr>
              <a:buSzPts val="4000"/>
              <a:buFont typeface="Raleway"/>
              <a:buNone/>
              <a:defRPr b="1" sz="4000">
                <a:solidFill>
                  <a:srgbClr val="0F413C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F413C"/>
              </a:buClr>
              <a:buSzPts val="3700"/>
              <a:buFont typeface="Raleway"/>
              <a:buNone/>
              <a:defRPr b="1">
                <a:solidFill>
                  <a:srgbClr val="0F413C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F413C"/>
              </a:buClr>
              <a:buSzPts val="3700"/>
              <a:buFont typeface="Raleway"/>
              <a:buNone/>
              <a:defRPr b="1">
                <a:solidFill>
                  <a:srgbClr val="0F413C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F413C"/>
              </a:buClr>
              <a:buSzPts val="3700"/>
              <a:buFont typeface="Raleway"/>
              <a:buNone/>
              <a:defRPr b="1">
                <a:solidFill>
                  <a:srgbClr val="0F413C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F413C"/>
              </a:buClr>
              <a:buSzPts val="3700"/>
              <a:buFont typeface="Raleway"/>
              <a:buNone/>
              <a:defRPr b="1">
                <a:solidFill>
                  <a:srgbClr val="0F413C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F413C"/>
              </a:buClr>
              <a:buSzPts val="3700"/>
              <a:buFont typeface="Raleway"/>
              <a:buNone/>
              <a:defRPr b="1">
                <a:solidFill>
                  <a:srgbClr val="0F413C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F413C"/>
              </a:buClr>
              <a:buSzPts val="3700"/>
              <a:buFont typeface="Raleway"/>
              <a:buNone/>
              <a:defRPr b="1">
                <a:solidFill>
                  <a:srgbClr val="0F413C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F413C"/>
              </a:buClr>
              <a:buSzPts val="3700"/>
              <a:buFont typeface="Raleway"/>
              <a:buNone/>
              <a:defRPr b="1">
                <a:solidFill>
                  <a:srgbClr val="0F413C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F413C"/>
              </a:buClr>
              <a:buSzPts val="3700"/>
              <a:buFont typeface="Raleway"/>
              <a:buNone/>
              <a:defRPr b="1">
                <a:solidFill>
                  <a:srgbClr val="0F413C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58" name="Google Shape;158;p31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/>
          <a:lstStyle>
            <a:lvl1pPr indent="-431800" lvl="0" marL="457200" rtl="0">
              <a:spcBef>
                <a:spcPts val="0"/>
              </a:spcBef>
              <a:spcAft>
                <a:spcPts val="0"/>
              </a:spcAft>
              <a:buSzPts val="3200"/>
              <a:buFont typeface="Open Sans"/>
              <a:buChar char="●"/>
              <a:defRPr sz="3200">
                <a:latin typeface="Open Sans"/>
                <a:ea typeface="Open Sans"/>
                <a:cs typeface="Open Sans"/>
                <a:sym typeface="Open Sans"/>
              </a:defRPr>
            </a:lvl1pPr>
            <a:lvl2pPr indent="-431800" lvl="1" marL="914400" rtl="0">
              <a:spcBef>
                <a:spcPts val="2100"/>
              </a:spcBef>
              <a:spcAft>
                <a:spcPts val="0"/>
              </a:spcAft>
              <a:buSzPts val="3200"/>
              <a:buFont typeface="Open Sans"/>
              <a:buChar char="○"/>
              <a:defRPr sz="3200">
                <a:latin typeface="Open Sans"/>
                <a:ea typeface="Open Sans"/>
                <a:cs typeface="Open Sans"/>
                <a:sym typeface="Open Sans"/>
              </a:defRPr>
            </a:lvl2pPr>
            <a:lvl3pPr indent="-431800" lvl="2" marL="1371600" rtl="0">
              <a:spcBef>
                <a:spcPts val="2100"/>
              </a:spcBef>
              <a:spcAft>
                <a:spcPts val="0"/>
              </a:spcAft>
              <a:buSzPts val="3200"/>
              <a:buFont typeface="Open Sans"/>
              <a:buChar char="■"/>
              <a:defRPr sz="3200">
                <a:latin typeface="Open Sans"/>
                <a:ea typeface="Open Sans"/>
                <a:cs typeface="Open Sans"/>
                <a:sym typeface="Open Sans"/>
              </a:defRPr>
            </a:lvl3pPr>
            <a:lvl4pPr indent="-431800" lvl="3" marL="1828800" rtl="0">
              <a:spcBef>
                <a:spcPts val="2100"/>
              </a:spcBef>
              <a:spcAft>
                <a:spcPts val="0"/>
              </a:spcAft>
              <a:buSzPts val="3200"/>
              <a:buFont typeface="Open Sans"/>
              <a:buChar char="●"/>
              <a:defRPr sz="3200">
                <a:latin typeface="Open Sans"/>
                <a:ea typeface="Open Sans"/>
                <a:cs typeface="Open Sans"/>
                <a:sym typeface="Open Sans"/>
              </a:defRPr>
            </a:lvl4pPr>
            <a:lvl5pPr indent="-431800" lvl="4" marL="2286000" rtl="0">
              <a:spcBef>
                <a:spcPts val="2100"/>
              </a:spcBef>
              <a:spcAft>
                <a:spcPts val="0"/>
              </a:spcAft>
              <a:buSzPts val="3200"/>
              <a:buFont typeface="Open Sans"/>
              <a:buChar char="○"/>
              <a:defRPr sz="3200">
                <a:latin typeface="Open Sans"/>
                <a:ea typeface="Open Sans"/>
                <a:cs typeface="Open Sans"/>
                <a:sym typeface="Open Sans"/>
              </a:defRPr>
            </a:lvl5pPr>
            <a:lvl6pPr indent="-431800" lvl="5" marL="2743200" rtl="0">
              <a:spcBef>
                <a:spcPts val="2100"/>
              </a:spcBef>
              <a:spcAft>
                <a:spcPts val="0"/>
              </a:spcAft>
              <a:buSzPts val="3200"/>
              <a:buFont typeface="Open Sans"/>
              <a:buChar char="■"/>
              <a:defRPr sz="3200">
                <a:latin typeface="Open Sans"/>
                <a:ea typeface="Open Sans"/>
                <a:cs typeface="Open Sans"/>
                <a:sym typeface="Open Sans"/>
              </a:defRPr>
            </a:lvl6pPr>
            <a:lvl7pPr indent="-431800" lvl="6" marL="3200400" rtl="0">
              <a:spcBef>
                <a:spcPts val="2100"/>
              </a:spcBef>
              <a:spcAft>
                <a:spcPts val="0"/>
              </a:spcAft>
              <a:buSzPts val="3200"/>
              <a:buFont typeface="Open Sans"/>
              <a:buChar char="●"/>
              <a:defRPr sz="3200">
                <a:latin typeface="Open Sans"/>
                <a:ea typeface="Open Sans"/>
                <a:cs typeface="Open Sans"/>
                <a:sym typeface="Open Sans"/>
              </a:defRPr>
            </a:lvl7pPr>
            <a:lvl8pPr indent="-431800" lvl="7" marL="3657600" rtl="0">
              <a:spcBef>
                <a:spcPts val="2100"/>
              </a:spcBef>
              <a:spcAft>
                <a:spcPts val="0"/>
              </a:spcAft>
              <a:buSzPts val="3200"/>
              <a:buFont typeface="Open Sans"/>
              <a:buChar char="○"/>
              <a:defRPr sz="3200">
                <a:latin typeface="Open Sans"/>
                <a:ea typeface="Open Sans"/>
                <a:cs typeface="Open Sans"/>
                <a:sym typeface="Open Sans"/>
              </a:defRPr>
            </a:lvl8pPr>
            <a:lvl9pPr indent="-431800" lvl="8" marL="4114800" rtl="0">
              <a:spcBef>
                <a:spcPts val="2100"/>
              </a:spcBef>
              <a:spcAft>
                <a:spcPts val="2100"/>
              </a:spcAft>
              <a:buSzPts val="3200"/>
              <a:buFont typeface="Open Sans"/>
              <a:buChar char="■"/>
              <a:defRPr sz="3200"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59" name="Google Shape;159;p31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buNone/>
              <a:defRPr>
                <a:solidFill>
                  <a:srgbClr val="0F413C"/>
                </a:solidFill>
              </a:defRPr>
            </a:lvl1pPr>
            <a:lvl2pPr lvl="1" rtl="0">
              <a:buNone/>
              <a:defRPr>
                <a:solidFill>
                  <a:srgbClr val="0F413C"/>
                </a:solidFill>
              </a:defRPr>
            </a:lvl2pPr>
            <a:lvl3pPr lvl="2" rtl="0">
              <a:buNone/>
              <a:defRPr>
                <a:solidFill>
                  <a:srgbClr val="0F413C"/>
                </a:solidFill>
              </a:defRPr>
            </a:lvl3pPr>
            <a:lvl4pPr lvl="3" rtl="0">
              <a:buNone/>
              <a:defRPr>
                <a:solidFill>
                  <a:srgbClr val="0F413C"/>
                </a:solidFill>
              </a:defRPr>
            </a:lvl4pPr>
            <a:lvl5pPr lvl="4" rtl="0">
              <a:buNone/>
              <a:defRPr>
                <a:solidFill>
                  <a:srgbClr val="0F413C"/>
                </a:solidFill>
              </a:defRPr>
            </a:lvl5pPr>
            <a:lvl6pPr lvl="5" rtl="0">
              <a:buNone/>
              <a:defRPr>
                <a:solidFill>
                  <a:srgbClr val="0F413C"/>
                </a:solidFill>
              </a:defRPr>
            </a:lvl6pPr>
            <a:lvl7pPr lvl="6" rtl="0">
              <a:buNone/>
              <a:defRPr>
                <a:solidFill>
                  <a:srgbClr val="0F413C"/>
                </a:solidFill>
              </a:defRPr>
            </a:lvl7pPr>
            <a:lvl8pPr lvl="7" rtl="0">
              <a:buNone/>
              <a:defRPr>
                <a:solidFill>
                  <a:srgbClr val="0F413C"/>
                </a:solidFill>
              </a:defRPr>
            </a:lvl8pPr>
            <a:lvl9pPr lvl="8" rtl="0">
              <a:buNone/>
              <a:defRPr>
                <a:solidFill>
                  <a:srgbClr val="0F413C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with subheading" type="titleOnly">
  <p:cSld name="TITLE_ONLY"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32"/>
          <p:cNvPicPr preferRelativeResize="0"/>
          <p:nvPr/>
        </p:nvPicPr>
        <p:blipFill rotWithShape="1">
          <a:blip r:embed="rId2">
            <a:alphaModFix/>
          </a:blip>
          <a:srcRect b="32595" l="0" r="26318" t="12595"/>
          <a:stretch/>
        </p:blipFill>
        <p:spPr>
          <a:xfrm rot="5400000">
            <a:off x="7454716" y="2131201"/>
            <a:ext cx="6878968" cy="2595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32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/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163" name="Google Shape;163;p32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Helvetica Neue"/>
              <a:buNone/>
              <a:defRPr b="0" i="0" sz="3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7" name="Google Shape;27;p4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318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810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55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55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55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" name="Google Shape;28;p4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" name="Google Shape;29;p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" name="Google Shape;30;p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" name="Google Shape;31;p4"/>
          <p:cNvSpPr txBox="1"/>
          <p:nvPr>
            <p:ph idx="12" type="sldNum"/>
          </p:nvPr>
        </p:nvSpPr>
        <p:spPr>
          <a:xfrm>
            <a:off x="9265700" y="631190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ackground image">
  <p:cSld name="MAIN_POINT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3"/>
          <p:cNvSpPr txBox="1"/>
          <p:nvPr>
            <p:ph type="title"/>
          </p:nvPr>
        </p:nvSpPr>
        <p:spPr>
          <a:xfrm>
            <a:off x="394267" y="4917433"/>
            <a:ext cx="8490300" cy="7089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  <a:highlight>
                  <a:srgbClr val="0F413C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/>
        </p:txBody>
      </p:sp>
      <p:sp>
        <p:nvSpPr>
          <p:cNvPr id="166" name="Google Shape;166;p33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 1">
  <p:cSld name="CUSTOM_2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4"/>
          <p:cNvSpPr txBox="1"/>
          <p:nvPr>
            <p:ph idx="12" type="sldNum"/>
          </p:nvPr>
        </p:nvSpPr>
        <p:spPr>
          <a:xfrm>
            <a:off x="11409045" y="6333134"/>
            <a:ext cx="731700" cy="524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buNone/>
              <a:defRPr sz="17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buNone/>
              <a:defRPr sz="17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buNone/>
              <a:defRPr sz="17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buNone/>
              <a:defRPr sz="17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buNone/>
              <a:defRPr sz="17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buNone/>
              <a:defRPr sz="17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buNone/>
              <a:defRPr sz="17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buNone/>
              <a:defRPr sz="17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buNone/>
              <a:defRPr sz="17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llout boxes">
  <p:cSld name="CUSTOM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5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1" name="Google Shape;171;p35"/>
          <p:cNvSpPr txBox="1"/>
          <p:nvPr/>
        </p:nvSpPr>
        <p:spPr>
          <a:xfrm>
            <a:off x="688000" y="2368767"/>
            <a:ext cx="2887200" cy="3372300"/>
          </a:xfrm>
          <a:prstGeom prst="rect">
            <a:avLst/>
          </a:prstGeom>
          <a:solidFill>
            <a:srgbClr val="45818E"/>
          </a:solidFill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400">
                <a:solidFill>
                  <a:srgbClr val="0C343D"/>
                </a:solidFill>
                <a:latin typeface="Open Sans"/>
                <a:ea typeface="Open Sans"/>
                <a:cs typeface="Open Sans"/>
                <a:sym typeface="Open Sans"/>
              </a:rPr>
              <a:t>1</a:t>
            </a:r>
            <a:endParaRPr b="1" sz="6400">
              <a:solidFill>
                <a:srgbClr val="0C343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2" name="Google Shape;172;p35"/>
          <p:cNvSpPr txBox="1"/>
          <p:nvPr/>
        </p:nvSpPr>
        <p:spPr>
          <a:xfrm>
            <a:off x="4584900" y="2368767"/>
            <a:ext cx="2887200" cy="3372300"/>
          </a:xfrm>
          <a:prstGeom prst="rect">
            <a:avLst/>
          </a:prstGeom>
          <a:solidFill>
            <a:srgbClr val="45818E"/>
          </a:solidFill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400">
                <a:solidFill>
                  <a:srgbClr val="0F413C"/>
                </a:solidFill>
                <a:latin typeface="Open Sans"/>
                <a:ea typeface="Open Sans"/>
                <a:cs typeface="Open Sans"/>
                <a:sym typeface="Open Sans"/>
              </a:rPr>
              <a:t>2</a:t>
            </a:r>
            <a:endParaRPr b="1" sz="6400">
              <a:solidFill>
                <a:srgbClr val="0F413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3" name="Google Shape;173;p35"/>
          <p:cNvSpPr txBox="1"/>
          <p:nvPr/>
        </p:nvSpPr>
        <p:spPr>
          <a:xfrm>
            <a:off x="8481800" y="2368767"/>
            <a:ext cx="2887200" cy="3372300"/>
          </a:xfrm>
          <a:prstGeom prst="rect">
            <a:avLst/>
          </a:prstGeom>
          <a:solidFill>
            <a:srgbClr val="45818E"/>
          </a:solidFill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400">
                <a:solidFill>
                  <a:srgbClr val="0F413C"/>
                </a:solidFill>
                <a:latin typeface="Open Sans"/>
                <a:ea typeface="Open Sans"/>
                <a:cs typeface="Open Sans"/>
                <a:sym typeface="Open Sans"/>
              </a:rPr>
              <a:t>3</a:t>
            </a:r>
            <a:endParaRPr b="1" sz="6400">
              <a:solidFill>
                <a:srgbClr val="0F413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4" name="Google Shape;174;p35"/>
          <p:cNvSpPr txBox="1"/>
          <p:nvPr>
            <p:ph idx="12" type="sldNum"/>
          </p:nvPr>
        </p:nvSpPr>
        <p:spPr>
          <a:xfrm>
            <a:off x="11409045" y="6333134"/>
            <a:ext cx="731700" cy="524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buNone/>
              <a:defRPr sz="17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buNone/>
              <a:defRPr sz="17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buNone/>
              <a:defRPr sz="17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buNone/>
              <a:defRPr sz="17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buNone/>
              <a:defRPr sz="17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buNone/>
              <a:defRPr sz="17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buNone/>
              <a:defRPr sz="17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buNone/>
              <a:defRPr sz="17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buNone/>
              <a:defRPr sz="17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Ending">
  <p:cSld name="CUSTOM_1">
    <p:bg>
      <p:bgPr>
        <a:solidFill>
          <a:srgbClr val="0F413C"/>
        </a:solidFill>
      </p:bgPr>
    </p:bg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3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99567" y="395333"/>
            <a:ext cx="4076832" cy="4076832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36"/>
          <p:cNvSpPr txBox="1"/>
          <p:nvPr/>
        </p:nvSpPr>
        <p:spPr>
          <a:xfrm>
            <a:off x="950467" y="2768233"/>
            <a:ext cx="5816700" cy="105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000">
                <a:solidFill>
                  <a:srgbClr val="7DEEE6"/>
                </a:solidFill>
                <a:latin typeface="Raleway"/>
                <a:ea typeface="Raleway"/>
                <a:cs typeface="Raleway"/>
                <a:sym typeface="Raleway"/>
              </a:rPr>
              <a:t>Thank you.</a:t>
            </a:r>
            <a:endParaRPr b="1" sz="8000">
              <a:solidFill>
                <a:srgbClr val="7DEEE6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78" name="Google Shape;178;p36"/>
          <p:cNvSpPr txBox="1"/>
          <p:nvPr/>
        </p:nvSpPr>
        <p:spPr>
          <a:xfrm>
            <a:off x="950467" y="4032433"/>
            <a:ext cx="6147300" cy="191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ontario.ca/digitalplan</a:t>
            </a:r>
            <a:endParaRPr b="1" sz="32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medium.com/ontariodigital</a:t>
            </a:r>
            <a:endParaRPr sz="32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digital.government@ontario.ca</a:t>
            </a:r>
            <a:endParaRPr sz="32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9" name="Google Shape;179;p36"/>
          <p:cNvSpPr txBox="1"/>
          <p:nvPr>
            <p:ph idx="12" type="sldNum"/>
          </p:nvPr>
        </p:nvSpPr>
        <p:spPr>
          <a:xfrm>
            <a:off x="11409045" y="6333134"/>
            <a:ext cx="731700" cy="524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buNone/>
              <a:defRPr sz="17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buNone/>
              <a:defRPr sz="17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buNone/>
              <a:defRPr sz="17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buNone/>
              <a:defRPr sz="17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buNone/>
              <a:defRPr sz="17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buNone/>
              <a:defRPr sz="17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buNone/>
              <a:defRPr sz="17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buNone/>
              <a:defRPr sz="17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buNone/>
              <a:defRPr sz="17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Footer">
  <p:cSld name="Title and Footer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7"/>
          <p:cNvSpPr txBox="1"/>
          <p:nvPr>
            <p:ph type="title"/>
          </p:nvPr>
        </p:nvSpPr>
        <p:spPr>
          <a:xfrm>
            <a:off x="597057" y="174297"/>
            <a:ext cx="8127900" cy="47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Raleway"/>
              <a:buNone/>
              <a:defRPr b="1" i="0" sz="19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 sz="2400"/>
            </a:lvl9pPr>
          </a:lstStyle>
          <a:p/>
        </p:txBody>
      </p:sp>
      <p:sp>
        <p:nvSpPr>
          <p:cNvPr id="182" name="Google Shape;182;p37"/>
          <p:cNvSpPr txBox="1"/>
          <p:nvPr>
            <p:ph idx="10" type="dt"/>
          </p:nvPr>
        </p:nvSpPr>
        <p:spPr>
          <a:xfrm>
            <a:off x="609600" y="8333733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" name="Google Shape;183;p37"/>
          <p:cNvSpPr txBox="1"/>
          <p:nvPr>
            <p:ph idx="12" type="sldNum"/>
          </p:nvPr>
        </p:nvSpPr>
        <p:spPr>
          <a:xfrm>
            <a:off x="8737600" y="6298427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lored Backgroud">
  <p:cSld name="Colored Backgroud"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8"/>
          <p:cNvSpPr txBox="1"/>
          <p:nvPr>
            <p:ph idx="10" type="dt"/>
          </p:nvPr>
        </p:nvSpPr>
        <p:spPr>
          <a:xfrm>
            <a:off x="609600" y="6292602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" name="Google Shape;186;p3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A5DAED"/>
          </a:solidFill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38"/>
          <p:cNvSpPr txBox="1"/>
          <p:nvPr>
            <p:ph idx="12" type="sldNum"/>
          </p:nvPr>
        </p:nvSpPr>
        <p:spPr>
          <a:xfrm>
            <a:off x="11409045" y="6333134"/>
            <a:ext cx="731700" cy="524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buNone/>
              <a:defRPr sz="17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buNone/>
              <a:defRPr sz="17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buNone/>
              <a:defRPr sz="17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buNone/>
              <a:defRPr sz="17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buNone/>
              <a:defRPr sz="17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buNone/>
              <a:defRPr sz="17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buNone/>
              <a:defRPr sz="17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buNone/>
              <a:defRPr sz="17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buNone/>
              <a:defRPr sz="17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" type="title">
  <p:cSld name="TITLE"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40"/>
          <p:cNvPicPr preferRelativeResize="0"/>
          <p:nvPr/>
        </p:nvPicPr>
        <p:blipFill rotWithShape="1">
          <a:blip r:embed="rId2">
            <a:alphaModFix/>
          </a:blip>
          <a:srcRect b="65625" l="0" r="14857" t="0"/>
          <a:stretch/>
        </p:blipFill>
        <p:spPr>
          <a:xfrm>
            <a:off x="5444767" y="0"/>
            <a:ext cx="6747232" cy="363220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40"/>
          <p:cNvSpPr txBox="1"/>
          <p:nvPr>
            <p:ph type="ctrTitle"/>
          </p:nvPr>
        </p:nvSpPr>
        <p:spPr>
          <a:xfrm>
            <a:off x="415603" y="992767"/>
            <a:ext cx="8056500" cy="27369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F413C"/>
              </a:buClr>
              <a:buSzPts val="6700"/>
              <a:buFont typeface="Raleway"/>
              <a:buNone/>
              <a:defRPr b="1" sz="6700">
                <a:solidFill>
                  <a:srgbClr val="0F413C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9pPr>
          </a:lstStyle>
          <a:p/>
        </p:txBody>
      </p:sp>
      <p:sp>
        <p:nvSpPr>
          <p:cNvPr id="195" name="Google Shape;195;p40"/>
          <p:cNvSpPr txBox="1"/>
          <p:nvPr>
            <p:ph idx="1" type="subTitle"/>
          </p:nvPr>
        </p:nvSpPr>
        <p:spPr>
          <a:xfrm>
            <a:off x="415600" y="3778833"/>
            <a:ext cx="5523900" cy="105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Open Sans"/>
              <a:buNone/>
              <a:defRPr sz="3700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Open Sans"/>
              <a:buNone/>
              <a:defRPr sz="3700"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Open Sans"/>
              <a:buNone/>
              <a:defRPr sz="3700"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Open Sans"/>
              <a:buNone/>
              <a:defRPr sz="3700"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Open Sans"/>
              <a:buNone/>
              <a:defRPr sz="3700"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Open Sans"/>
              <a:buNone/>
              <a:defRPr sz="3700"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Open Sans"/>
              <a:buNone/>
              <a:defRPr sz="3700"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Open Sans"/>
              <a:buNone/>
              <a:defRPr sz="3700"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Open Sans"/>
              <a:buNone/>
              <a:defRPr sz="3700"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41"/>
          <p:cNvPicPr preferRelativeResize="0"/>
          <p:nvPr/>
        </p:nvPicPr>
        <p:blipFill rotWithShape="1">
          <a:blip r:embed="rId2">
            <a:alphaModFix/>
          </a:blip>
          <a:srcRect b="25639" l="0" r="5132" t="0"/>
          <a:stretch/>
        </p:blipFill>
        <p:spPr>
          <a:xfrm>
            <a:off x="4673600" y="3911600"/>
            <a:ext cx="7518400" cy="2946400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41"/>
          <p:cNvSpPr txBox="1"/>
          <p:nvPr>
            <p:ph type="title"/>
          </p:nvPr>
        </p:nvSpPr>
        <p:spPr>
          <a:xfrm>
            <a:off x="415600" y="2867800"/>
            <a:ext cx="11360700" cy="1122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F413C"/>
              </a:buClr>
              <a:buSzPts val="4800"/>
              <a:buFont typeface="Raleway"/>
              <a:buNone/>
              <a:defRPr b="1" sz="4800">
                <a:solidFill>
                  <a:srgbClr val="0F413C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F413C"/>
              </a:buClr>
              <a:buSzPts val="4800"/>
              <a:buFont typeface="Raleway"/>
              <a:buNone/>
              <a:defRPr b="1" sz="4800">
                <a:solidFill>
                  <a:srgbClr val="0F413C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F413C"/>
              </a:buClr>
              <a:buSzPts val="4800"/>
              <a:buFont typeface="Raleway"/>
              <a:buNone/>
              <a:defRPr b="1" sz="4800">
                <a:solidFill>
                  <a:srgbClr val="0F413C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F413C"/>
              </a:buClr>
              <a:buSzPts val="4800"/>
              <a:buFont typeface="Raleway"/>
              <a:buNone/>
              <a:defRPr b="1" sz="4800">
                <a:solidFill>
                  <a:srgbClr val="0F413C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F413C"/>
              </a:buClr>
              <a:buSzPts val="4800"/>
              <a:buFont typeface="Raleway"/>
              <a:buNone/>
              <a:defRPr b="1" sz="4800">
                <a:solidFill>
                  <a:srgbClr val="0F413C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F413C"/>
              </a:buClr>
              <a:buSzPts val="4800"/>
              <a:buFont typeface="Raleway"/>
              <a:buNone/>
              <a:defRPr b="1" sz="4800">
                <a:solidFill>
                  <a:srgbClr val="0F413C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F413C"/>
              </a:buClr>
              <a:buSzPts val="4800"/>
              <a:buFont typeface="Raleway"/>
              <a:buNone/>
              <a:defRPr b="1" sz="4800">
                <a:solidFill>
                  <a:srgbClr val="0F413C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F413C"/>
              </a:buClr>
              <a:buSzPts val="4800"/>
              <a:buFont typeface="Raleway"/>
              <a:buNone/>
              <a:defRPr b="1" sz="4800">
                <a:solidFill>
                  <a:srgbClr val="0F413C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F413C"/>
              </a:buClr>
              <a:buSzPts val="4800"/>
              <a:buFont typeface="Raleway"/>
              <a:buNone/>
              <a:defRPr b="1" sz="4800">
                <a:solidFill>
                  <a:srgbClr val="0F413C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42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F413C"/>
              </a:buClr>
              <a:buSzPts val="4000"/>
              <a:buFont typeface="Raleway"/>
              <a:buNone/>
              <a:defRPr b="1" sz="4000">
                <a:solidFill>
                  <a:srgbClr val="0F413C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F413C"/>
              </a:buClr>
              <a:buSzPts val="3700"/>
              <a:buFont typeface="Raleway"/>
              <a:buNone/>
              <a:defRPr b="1">
                <a:solidFill>
                  <a:srgbClr val="0F413C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F413C"/>
              </a:buClr>
              <a:buSzPts val="3700"/>
              <a:buFont typeface="Raleway"/>
              <a:buNone/>
              <a:defRPr b="1">
                <a:solidFill>
                  <a:srgbClr val="0F413C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F413C"/>
              </a:buClr>
              <a:buSzPts val="3700"/>
              <a:buFont typeface="Raleway"/>
              <a:buNone/>
              <a:defRPr b="1">
                <a:solidFill>
                  <a:srgbClr val="0F413C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F413C"/>
              </a:buClr>
              <a:buSzPts val="3700"/>
              <a:buFont typeface="Raleway"/>
              <a:buNone/>
              <a:defRPr b="1">
                <a:solidFill>
                  <a:srgbClr val="0F413C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F413C"/>
              </a:buClr>
              <a:buSzPts val="3700"/>
              <a:buFont typeface="Raleway"/>
              <a:buNone/>
              <a:defRPr b="1">
                <a:solidFill>
                  <a:srgbClr val="0F413C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F413C"/>
              </a:buClr>
              <a:buSzPts val="3700"/>
              <a:buFont typeface="Raleway"/>
              <a:buNone/>
              <a:defRPr b="1">
                <a:solidFill>
                  <a:srgbClr val="0F413C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F413C"/>
              </a:buClr>
              <a:buSzPts val="3700"/>
              <a:buFont typeface="Raleway"/>
              <a:buNone/>
              <a:defRPr b="1">
                <a:solidFill>
                  <a:srgbClr val="0F413C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F413C"/>
              </a:buClr>
              <a:buSzPts val="3700"/>
              <a:buFont typeface="Raleway"/>
              <a:buNone/>
              <a:defRPr b="1">
                <a:solidFill>
                  <a:srgbClr val="0F413C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01" name="Google Shape;201;p42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/>
          <a:lstStyle>
            <a:lvl1pPr indent="-431800" lvl="0" marL="457200" rtl="0">
              <a:spcBef>
                <a:spcPts val="0"/>
              </a:spcBef>
              <a:spcAft>
                <a:spcPts val="0"/>
              </a:spcAft>
              <a:buSzPts val="3200"/>
              <a:buFont typeface="Open Sans"/>
              <a:buChar char="●"/>
              <a:defRPr sz="3200">
                <a:latin typeface="Open Sans"/>
                <a:ea typeface="Open Sans"/>
                <a:cs typeface="Open Sans"/>
                <a:sym typeface="Open Sans"/>
              </a:defRPr>
            </a:lvl1pPr>
            <a:lvl2pPr indent="-431800" lvl="1" marL="914400" rtl="0">
              <a:spcBef>
                <a:spcPts val="2100"/>
              </a:spcBef>
              <a:spcAft>
                <a:spcPts val="0"/>
              </a:spcAft>
              <a:buSzPts val="3200"/>
              <a:buFont typeface="Open Sans"/>
              <a:buChar char="○"/>
              <a:defRPr sz="3200">
                <a:latin typeface="Open Sans"/>
                <a:ea typeface="Open Sans"/>
                <a:cs typeface="Open Sans"/>
                <a:sym typeface="Open Sans"/>
              </a:defRPr>
            </a:lvl2pPr>
            <a:lvl3pPr indent="-431800" lvl="2" marL="1371600" rtl="0">
              <a:spcBef>
                <a:spcPts val="2100"/>
              </a:spcBef>
              <a:spcAft>
                <a:spcPts val="0"/>
              </a:spcAft>
              <a:buSzPts val="3200"/>
              <a:buFont typeface="Open Sans"/>
              <a:buChar char="■"/>
              <a:defRPr sz="3200">
                <a:latin typeface="Open Sans"/>
                <a:ea typeface="Open Sans"/>
                <a:cs typeface="Open Sans"/>
                <a:sym typeface="Open Sans"/>
              </a:defRPr>
            </a:lvl3pPr>
            <a:lvl4pPr indent="-431800" lvl="3" marL="1828800" rtl="0">
              <a:spcBef>
                <a:spcPts val="2100"/>
              </a:spcBef>
              <a:spcAft>
                <a:spcPts val="0"/>
              </a:spcAft>
              <a:buSzPts val="3200"/>
              <a:buFont typeface="Open Sans"/>
              <a:buChar char="●"/>
              <a:defRPr sz="3200">
                <a:latin typeface="Open Sans"/>
                <a:ea typeface="Open Sans"/>
                <a:cs typeface="Open Sans"/>
                <a:sym typeface="Open Sans"/>
              </a:defRPr>
            </a:lvl4pPr>
            <a:lvl5pPr indent="-431800" lvl="4" marL="2286000" rtl="0">
              <a:spcBef>
                <a:spcPts val="2100"/>
              </a:spcBef>
              <a:spcAft>
                <a:spcPts val="0"/>
              </a:spcAft>
              <a:buSzPts val="3200"/>
              <a:buFont typeface="Open Sans"/>
              <a:buChar char="○"/>
              <a:defRPr sz="3200">
                <a:latin typeface="Open Sans"/>
                <a:ea typeface="Open Sans"/>
                <a:cs typeface="Open Sans"/>
                <a:sym typeface="Open Sans"/>
              </a:defRPr>
            </a:lvl5pPr>
            <a:lvl6pPr indent="-431800" lvl="5" marL="2743200" rtl="0">
              <a:spcBef>
                <a:spcPts val="2100"/>
              </a:spcBef>
              <a:spcAft>
                <a:spcPts val="0"/>
              </a:spcAft>
              <a:buSzPts val="3200"/>
              <a:buFont typeface="Open Sans"/>
              <a:buChar char="■"/>
              <a:defRPr sz="3200">
                <a:latin typeface="Open Sans"/>
                <a:ea typeface="Open Sans"/>
                <a:cs typeface="Open Sans"/>
                <a:sym typeface="Open Sans"/>
              </a:defRPr>
            </a:lvl6pPr>
            <a:lvl7pPr indent="-431800" lvl="6" marL="3200400" rtl="0">
              <a:spcBef>
                <a:spcPts val="2100"/>
              </a:spcBef>
              <a:spcAft>
                <a:spcPts val="0"/>
              </a:spcAft>
              <a:buSzPts val="3200"/>
              <a:buFont typeface="Open Sans"/>
              <a:buChar char="●"/>
              <a:defRPr sz="3200">
                <a:latin typeface="Open Sans"/>
                <a:ea typeface="Open Sans"/>
                <a:cs typeface="Open Sans"/>
                <a:sym typeface="Open Sans"/>
              </a:defRPr>
            </a:lvl7pPr>
            <a:lvl8pPr indent="-431800" lvl="7" marL="3657600" rtl="0">
              <a:spcBef>
                <a:spcPts val="2100"/>
              </a:spcBef>
              <a:spcAft>
                <a:spcPts val="0"/>
              </a:spcAft>
              <a:buSzPts val="3200"/>
              <a:buFont typeface="Open Sans"/>
              <a:buChar char="○"/>
              <a:defRPr sz="3200">
                <a:latin typeface="Open Sans"/>
                <a:ea typeface="Open Sans"/>
                <a:cs typeface="Open Sans"/>
                <a:sym typeface="Open Sans"/>
              </a:defRPr>
            </a:lvl8pPr>
            <a:lvl9pPr indent="-431800" lvl="8" marL="4114800" rtl="0">
              <a:spcBef>
                <a:spcPts val="2100"/>
              </a:spcBef>
              <a:spcAft>
                <a:spcPts val="2100"/>
              </a:spcAft>
              <a:buSzPts val="3200"/>
              <a:buFont typeface="Open Sans"/>
              <a:buChar char="■"/>
              <a:defRPr sz="3200"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02" name="Google Shape;202;p42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buNone/>
              <a:defRPr>
                <a:solidFill>
                  <a:srgbClr val="0F413C"/>
                </a:solidFill>
              </a:defRPr>
            </a:lvl1pPr>
            <a:lvl2pPr lvl="1" rtl="0">
              <a:buNone/>
              <a:defRPr>
                <a:solidFill>
                  <a:srgbClr val="0F413C"/>
                </a:solidFill>
              </a:defRPr>
            </a:lvl2pPr>
            <a:lvl3pPr lvl="2" rtl="0">
              <a:buNone/>
              <a:defRPr>
                <a:solidFill>
                  <a:srgbClr val="0F413C"/>
                </a:solidFill>
              </a:defRPr>
            </a:lvl3pPr>
            <a:lvl4pPr lvl="3" rtl="0">
              <a:buNone/>
              <a:defRPr>
                <a:solidFill>
                  <a:srgbClr val="0F413C"/>
                </a:solidFill>
              </a:defRPr>
            </a:lvl4pPr>
            <a:lvl5pPr lvl="4" rtl="0">
              <a:buNone/>
              <a:defRPr>
                <a:solidFill>
                  <a:srgbClr val="0F413C"/>
                </a:solidFill>
              </a:defRPr>
            </a:lvl5pPr>
            <a:lvl6pPr lvl="5" rtl="0">
              <a:buNone/>
              <a:defRPr>
                <a:solidFill>
                  <a:srgbClr val="0F413C"/>
                </a:solidFill>
              </a:defRPr>
            </a:lvl6pPr>
            <a:lvl7pPr lvl="6" rtl="0">
              <a:buNone/>
              <a:defRPr>
                <a:solidFill>
                  <a:srgbClr val="0F413C"/>
                </a:solidFill>
              </a:defRPr>
            </a:lvl7pPr>
            <a:lvl8pPr lvl="7" rtl="0">
              <a:buNone/>
              <a:defRPr>
                <a:solidFill>
                  <a:srgbClr val="0F413C"/>
                </a:solidFill>
              </a:defRPr>
            </a:lvl8pPr>
            <a:lvl9pPr lvl="8" rtl="0">
              <a:buNone/>
              <a:defRPr>
                <a:solidFill>
                  <a:srgbClr val="0F413C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with subheading" type="titleOnly">
  <p:cSld name="TITLE_ONLY"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43"/>
          <p:cNvPicPr preferRelativeResize="0"/>
          <p:nvPr/>
        </p:nvPicPr>
        <p:blipFill rotWithShape="1">
          <a:blip r:embed="rId2">
            <a:alphaModFix/>
          </a:blip>
          <a:srcRect b="32595" l="0" r="26318" t="12595"/>
          <a:stretch/>
        </p:blipFill>
        <p:spPr>
          <a:xfrm rot="5400000">
            <a:off x="7454716" y="2131201"/>
            <a:ext cx="6878968" cy="2595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43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/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206" name="Google Shape;206;p43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Font typeface="Helvetica Neue"/>
              <a:buNone/>
              <a:defRPr b="0" i="0" sz="96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4" name="Google Shape;34;p5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" name="Google Shape;35;p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" name="Google Shape;36;p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12" type="sldNum"/>
          </p:nvPr>
        </p:nvSpPr>
        <p:spPr>
          <a:xfrm>
            <a:off x="9265700" y="631190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ackground image">
  <p:cSld name="MAIN_POINT"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44"/>
          <p:cNvSpPr txBox="1"/>
          <p:nvPr>
            <p:ph type="title"/>
          </p:nvPr>
        </p:nvSpPr>
        <p:spPr>
          <a:xfrm>
            <a:off x="394267" y="4917433"/>
            <a:ext cx="8490300" cy="7089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  <a:highlight>
                  <a:srgbClr val="0F413C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/>
        </p:txBody>
      </p:sp>
      <p:sp>
        <p:nvSpPr>
          <p:cNvPr id="209" name="Google Shape;209;p44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 1">
  <p:cSld name="CUSTOM_2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llout boxes">
  <p:cSld name="CUSTOM"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46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3" name="Google Shape;213;p46"/>
          <p:cNvSpPr txBox="1"/>
          <p:nvPr/>
        </p:nvSpPr>
        <p:spPr>
          <a:xfrm>
            <a:off x="688000" y="2368767"/>
            <a:ext cx="2887200" cy="3372300"/>
          </a:xfrm>
          <a:prstGeom prst="rect">
            <a:avLst/>
          </a:prstGeom>
          <a:solidFill>
            <a:srgbClr val="0F413C"/>
          </a:solidFill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400">
                <a:solidFill>
                  <a:srgbClr val="F19B31"/>
                </a:solidFill>
                <a:latin typeface="Open Sans"/>
                <a:ea typeface="Open Sans"/>
                <a:cs typeface="Open Sans"/>
                <a:sym typeface="Open Sans"/>
              </a:rPr>
              <a:t>1</a:t>
            </a:r>
            <a:endParaRPr b="1" sz="6400">
              <a:solidFill>
                <a:srgbClr val="F19B3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4" name="Google Shape;214;p46"/>
          <p:cNvSpPr txBox="1"/>
          <p:nvPr/>
        </p:nvSpPr>
        <p:spPr>
          <a:xfrm>
            <a:off x="4584900" y="2368767"/>
            <a:ext cx="2887200" cy="3372300"/>
          </a:xfrm>
          <a:prstGeom prst="rect">
            <a:avLst/>
          </a:prstGeom>
          <a:solidFill>
            <a:srgbClr val="0F413C"/>
          </a:solidFill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400">
                <a:solidFill>
                  <a:srgbClr val="F19B31"/>
                </a:solidFill>
                <a:latin typeface="Open Sans"/>
                <a:ea typeface="Open Sans"/>
                <a:cs typeface="Open Sans"/>
                <a:sym typeface="Open Sans"/>
              </a:rPr>
              <a:t>2</a:t>
            </a:r>
            <a:endParaRPr b="1" sz="6400">
              <a:solidFill>
                <a:srgbClr val="F19B3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5" name="Google Shape;215;p46"/>
          <p:cNvSpPr txBox="1"/>
          <p:nvPr/>
        </p:nvSpPr>
        <p:spPr>
          <a:xfrm>
            <a:off x="8481800" y="2368767"/>
            <a:ext cx="2887200" cy="3372300"/>
          </a:xfrm>
          <a:prstGeom prst="rect">
            <a:avLst/>
          </a:prstGeom>
          <a:solidFill>
            <a:srgbClr val="0F413C"/>
          </a:solidFill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400">
                <a:solidFill>
                  <a:srgbClr val="F19B31"/>
                </a:solidFill>
                <a:latin typeface="Open Sans"/>
                <a:ea typeface="Open Sans"/>
                <a:cs typeface="Open Sans"/>
                <a:sym typeface="Open Sans"/>
              </a:rPr>
              <a:t>3</a:t>
            </a:r>
            <a:endParaRPr b="1" sz="6400">
              <a:solidFill>
                <a:srgbClr val="F19B3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Ending">
  <p:cSld name="CUSTOM_1">
    <p:bg>
      <p:bgPr>
        <a:solidFill>
          <a:srgbClr val="0F413C"/>
        </a:solidFill>
      </p:bgPr>
    </p:bg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Google Shape;217;p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99567" y="395333"/>
            <a:ext cx="4076832" cy="4076832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47"/>
          <p:cNvSpPr txBox="1"/>
          <p:nvPr/>
        </p:nvSpPr>
        <p:spPr>
          <a:xfrm>
            <a:off x="950467" y="2768233"/>
            <a:ext cx="5816700" cy="105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000">
                <a:solidFill>
                  <a:srgbClr val="7DEEE6"/>
                </a:solidFill>
                <a:latin typeface="Raleway"/>
                <a:ea typeface="Raleway"/>
                <a:cs typeface="Raleway"/>
                <a:sym typeface="Raleway"/>
              </a:rPr>
              <a:t>Thank you.</a:t>
            </a:r>
            <a:endParaRPr b="1" sz="8000">
              <a:solidFill>
                <a:srgbClr val="7DEEE6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9" name="Google Shape;219;p47"/>
          <p:cNvSpPr txBox="1"/>
          <p:nvPr/>
        </p:nvSpPr>
        <p:spPr>
          <a:xfrm>
            <a:off x="950467" y="4032433"/>
            <a:ext cx="5918100" cy="191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ontario.ca/digital</a:t>
            </a:r>
            <a:endParaRPr b="1" sz="32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medium.com/ontariodigital</a:t>
            </a:r>
            <a:endParaRPr sz="32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digital.standard@ontario.ca</a:t>
            </a:r>
            <a:endParaRPr sz="32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8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2" name="Google Shape;222;p48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3" name="Google Shape;223;p48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49"/>
          <p:cNvSpPr txBox="1"/>
          <p:nvPr>
            <p:ph type="title"/>
          </p:nvPr>
        </p:nvSpPr>
        <p:spPr>
          <a:xfrm>
            <a:off x="839788" y="457200"/>
            <a:ext cx="3932100" cy="16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Helvetica Neue"/>
              <a:buNone/>
              <a:defRPr b="0" i="0" sz="3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 sz="1900"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 sz="1900"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 sz="1900"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 sz="1900"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 sz="1900"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 sz="1900"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 sz="1900"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 sz="1900"/>
            </a:lvl9pPr>
          </a:lstStyle>
          <a:p/>
        </p:txBody>
      </p:sp>
      <p:sp>
        <p:nvSpPr>
          <p:cNvPr id="226" name="Google Shape;226;p49"/>
          <p:cNvSpPr txBox="1"/>
          <p:nvPr>
            <p:ph idx="1" type="body"/>
          </p:nvPr>
        </p:nvSpPr>
        <p:spPr>
          <a:xfrm>
            <a:off x="5183188" y="987425"/>
            <a:ext cx="6172500" cy="48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/>
          <a:lstStyle>
            <a:lvl1pPr indent="-431800" lvl="0" marL="457200" marR="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81000" lvl="2" marL="1371600" marR="0" rtl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55600" lvl="3" marL="1828800" marR="0" rtl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55600" lvl="4" marL="2286000" marR="0" rtl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55600" lvl="5" marL="2743200" marR="0" rtl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90000"/>
              </a:lnSpc>
              <a:spcBef>
                <a:spcPts val="2100"/>
              </a:spcBef>
              <a:spcAft>
                <a:spcPts val="210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7" name="Google Shape;227;p49"/>
          <p:cNvSpPr txBox="1"/>
          <p:nvPr>
            <p:ph idx="2" type="body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/>
          <a:lstStyle>
            <a:lvl1pPr indent="-228600" lvl="0" marL="457200" marR="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2100"/>
              </a:spcBef>
              <a:spcAft>
                <a:spcPts val="210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8" name="Google Shape;228;p49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9" name="Google Shape;229;p49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0" name="Google Shape;230;p49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" type="title">
  <p:cSld name="TITLE"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Google Shape;236;p51"/>
          <p:cNvPicPr preferRelativeResize="0"/>
          <p:nvPr/>
        </p:nvPicPr>
        <p:blipFill rotWithShape="1">
          <a:blip r:embed="rId2">
            <a:alphaModFix/>
          </a:blip>
          <a:srcRect b="65625" l="0" r="14857" t="0"/>
          <a:stretch/>
        </p:blipFill>
        <p:spPr>
          <a:xfrm>
            <a:off x="5444767" y="0"/>
            <a:ext cx="6747232" cy="3632200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51"/>
          <p:cNvSpPr txBox="1"/>
          <p:nvPr>
            <p:ph type="ctrTitle"/>
          </p:nvPr>
        </p:nvSpPr>
        <p:spPr>
          <a:xfrm>
            <a:off x="415603" y="992767"/>
            <a:ext cx="8056500" cy="27369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F413C"/>
              </a:buClr>
              <a:buSzPts val="6700"/>
              <a:buNone/>
              <a:defRPr sz="6700">
                <a:solidFill>
                  <a:srgbClr val="0F413C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9pPr>
          </a:lstStyle>
          <a:p/>
        </p:txBody>
      </p:sp>
      <p:sp>
        <p:nvSpPr>
          <p:cNvPr id="238" name="Google Shape;238;p51"/>
          <p:cNvSpPr txBox="1"/>
          <p:nvPr>
            <p:ph idx="1" type="subTitle"/>
          </p:nvPr>
        </p:nvSpPr>
        <p:spPr>
          <a:xfrm>
            <a:off x="415600" y="3778833"/>
            <a:ext cx="7496100" cy="105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Open Sans"/>
              <a:buNone/>
              <a:defRPr sz="3700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Open Sans"/>
              <a:buNone/>
              <a:defRPr sz="3700"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Open Sans"/>
              <a:buNone/>
              <a:defRPr sz="3700"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Open Sans"/>
              <a:buNone/>
              <a:defRPr sz="3700"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Open Sans"/>
              <a:buNone/>
              <a:defRPr sz="3700"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Open Sans"/>
              <a:buNone/>
              <a:defRPr sz="3700"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Open Sans"/>
              <a:buNone/>
              <a:defRPr sz="3700"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Open Sans"/>
              <a:buNone/>
              <a:defRPr sz="3700"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Open Sans"/>
              <a:buNone/>
              <a:defRPr sz="3700"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40;p52"/>
          <p:cNvPicPr preferRelativeResize="0"/>
          <p:nvPr/>
        </p:nvPicPr>
        <p:blipFill rotWithShape="1">
          <a:blip r:embed="rId2">
            <a:alphaModFix/>
          </a:blip>
          <a:srcRect b="25639" l="0" r="5132" t="0"/>
          <a:stretch/>
        </p:blipFill>
        <p:spPr>
          <a:xfrm>
            <a:off x="4673600" y="3911600"/>
            <a:ext cx="7518400" cy="2946400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52"/>
          <p:cNvSpPr txBox="1"/>
          <p:nvPr>
            <p:ph type="title"/>
          </p:nvPr>
        </p:nvSpPr>
        <p:spPr>
          <a:xfrm>
            <a:off x="415600" y="2867800"/>
            <a:ext cx="11360700" cy="1122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F413C"/>
              </a:buClr>
              <a:buSzPts val="4800"/>
              <a:buNone/>
              <a:defRPr sz="4800">
                <a:solidFill>
                  <a:srgbClr val="0F413C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F413C"/>
              </a:buClr>
              <a:buSzPts val="4800"/>
              <a:buFont typeface="Raleway"/>
              <a:buNone/>
              <a:defRPr b="1" sz="4800">
                <a:solidFill>
                  <a:srgbClr val="0F413C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F413C"/>
              </a:buClr>
              <a:buSzPts val="4800"/>
              <a:buFont typeface="Raleway"/>
              <a:buNone/>
              <a:defRPr b="1" sz="4800">
                <a:solidFill>
                  <a:srgbClr val="0F413C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F413C"/>
              </a:buClr>
              <a:buSzPts val="4800"/>
              <a:buFont typeface="Raleway"/>
              <a:buNone/>
              <a:defRPr b="1" sz="4800">
                <a:solidFill>
                  <a:srgbClr val="0F413C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F413C"/>
              </a:buClr>
              <a:buSzPts val="4800"/>
              <a:buFont typeface="Raleway"/>
              <a:buNone/>
              <a:defRPr b="1" sz="4800">
                <a:solidFill>
                  <a:srgbClr val="0F413C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F413C"/>
              </a:buClr>
              <a:buSzPts val="4800"/>
              <a:buFont typeface="Raleway"/>
              <a:buNone/>
              <a:defRPr b="1" sz="4800">
                <a:solidFill>
                  <a:srgbClr val="0F413C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F413C"/>
              </a:buClr>
              <a:buSzPts val="4800"/>
              <a:buFont typeface="Raleway"/>
              <a:buNone/>
              <a:defRPr b="1" sz="4800">
                <a:solidFill>
                  <a:srgbClr val="0F413C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F413C"/>
              </a:buClr>
              <a:buSzPts val="4800"/>
              <a:buFont typeface="Raleway"/>
              <a:buNone/>
              <a:defRPr b="1" sz="4800">
                <a:solidFill>
                  <a:srgbClr val="0F413C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F413C"/>
              </a:buClr>
              <a:buSzPts val="4800"/>
              <a:buFont typeface="Raleway"/>
              <a:buNone/>
              <a:defRPr b="1" sz="4800">
                <a:solidFill>
                  <a:srgbClr val="0F413C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42" name="Google Shape;242;p52"/>
          <p:cNvSpPr txBox="1"/>
          <p:nvPr>
            <p:ph idx="12" type="sldNum"/>
          </p:nvPr>
        </p:nvSpPr>
        <p:spPr>
          <a:xfrm>
            <a:off x="11409045" y="6333134"/>
            <a:ext cx="731700" cy="524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buNone/>
              <a:defRPr sz="17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buNone/>
              <a:defRPr sz="17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buNone/>
              <a:defRPr sz="17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buNone/>
              <a:defRPr sz="17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buNone/>
              <a:defRPr sz="17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buNone/>
              <a:defRPr sz="17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buNone/>
              <a:defRPr sz="17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buNone/>
              <a:defRPr sz="17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buNone/>
              <a:defRPr sz="17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53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F413C"/>
              </a:buClr>
              <a:buSzPts val="4000"/>
              <a:buNone/>
              <a:defRPr sz="4000">
                <a:solidFill>
                  <a:srgbClr val="0F413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F413C"/>
              </a:buClr>
              <a:buSzPts val="3700"/>
              <a:buFont typeface="Raleway"/>
              <a:buNone/>
              <a:defRPr b="1">
                <a:solidFill>
                  <a:srgbClr val="0F413C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F413C"/>
              </a:buClr>
              <a:buSzPts val="3700"/>
              <a:buFont typeface="Raleway"/>
              <a:buNone/>
              <a:defRPr b="1">
                <a:solidFill>
                  <a:srgbClr val="0F413C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F413C"/>
              </a:buClr>
              <a:buSzPts val="3700"/>
              <a:buFont typeface="Raleway"/>
              <a:buNone/>
              <a:defRPr b="1">
                <a:solidFill>
                  <a:srgbClr val="0F413C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F413C"/>
              </a:buClr>
              <a:buSzPts val="3700"/>
              <a:buFont typeface="Raleway"/>
              <a:buNone/>
              <a:defRPr b="1">
                <a:solidFill>
                  <a:srgbClr val="0F413C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F413C"/>
              </a:buClr>
              <a:buSzPts val="3700"/>
              <a:buFont typeface="Raleway"/>
              <a:buNone/>
              <a:defRPr b="1">
                <a:solidFill>
                  <a:srgbClr val="0F413C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F413C"/>
              </a:buClr>
              <a:buSzPts val="3700"/>
              <a:buFont typeface="Raleway"/>
              <a:buNone/>
              <a:defRPr b="1">
                <a:solidFill>
                  <a:srgbClr val="0F413C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F413C"/>
              </a:buClr>
              <a:buSzPts val="3700"/>
              <a:buFont typeface="Raleway"/>
              <a:buNone/>
              <a:defRPr b="1">
                <a:solidFill>
                  <a:srgbClr val="0F413C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F413C"/>
              </a:buClr>
              <a:buSzPts val="3700"/>
              <a:buFont typeface="Raleway"/>
              <a:buNone/>
              <a:defRPr b="1">
                <a:solidFill>
                  <a:srgbClr val="0F413C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45" name="Google Shape;245;p53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/>
          <a:lstStyle>
            <a:lvl1pPr indent="-431800" lvl="0" marL="457200" rtl="0">
              <a:spcBef>
                <a:spcPts val="0"/>
              </a:spcBef>
              <a:spcAft>
                <a:spcPts val="0"/>
              </a:spcAft>
              <a:buSzPts val="3200"/>
              <a:buFont typeface="Open Sans"/>
              <a:buChar char="●"/>
              <a:defRPr sz="3200">
                <a:latin typeface="Open Sans"/>
                <a:ea typeface="Open Sans"/>
                <a:cs typeface="Open Sans"/>
                <a:sym typeface="Open Sans"/>
              </a:defRPr>
            </a:lvl1pPr>
            <a:lvl2pPr indent="-412750" lvl="1" marL="914400" rtl="0">
              <a:spcBef>
                <a:spcPts val="2100"/>
              </a:spcBef>
              <a:spcAft>
                <a:spcPts val="0"/>
              </a:spcAft>
              <a:buSzPts val="29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indent="-400050" lvl="2" marL="1371600" rtl="0">
              <a:spcBef>
                <a:spcPts val="2100"/>
              </a:spcBef>
              <a:spcAft>
                <a:spcPts val="0"/>
              </a:spcAft>
              <a:buSzPts val="27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indent="-381000" lvl="3" marL="1828800" rtl="0">
              <a:spcBef>
                <a:spcPts val="2100"/>
              </a:spcBef>
              <a:spcAft>
                <a:spcPts val="0"/>
              </a:spcAft>
              <a:buSzPts val="2400"/>
              <a:buFont typeface="Open Sans"/>
              <a:buChar char="●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indent="-361950" lvl="4" marL="2286000" rtl="0">
              <a:spcBef>
                <a:spcPts val="2100"/>
              </a:spcBef>
              <a:spcAft>
                <a:spcPts val="0"/>
              </a:spcAft>
              <a:buSzPts val="21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indent="-349250" lvl="5" marL="2743200" rtl="0">
              <a:spcBef>
                <a:spcPts val="2100"/>
              </a:spcBef>
              <a:spcAft>
                <a:spcPts val="0"/>
              </a:spcAft>
              <a:buSzPts val="19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indent="-330200" lvl="6" marL="3200400" rtl="0">
              <a:spcBef>
                <a:spcPts val="2100"/>
              </a:spcBef>
              <a:spcAft>
                <a:spcPts val="0"/>
              </a:spcAft>
              <a:buSzPts val="1600"/>
              <a:buFont typeface="Open Sans"/>
              <a:buChar char="●"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indent="-311150" lvl="7" marL="3657600" rtl="0">
              <a:spcBef>
                <a:spcPts val="2100"/>
              </a:spcBef>
              <a:spcAft>
                <a:spcPts val="0"/>
              </a:spcAft>
              <a:buSzPts val="13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indent="-298450" lvl="8" marL="4114800" rtl="0">
              <a:spcBef>
                <a:spcPts val="2100"/>
              </a:spcBef>
              <a:spcAft>
                <a:spcPts val="2100"/>
              </a:spcAft>
              <a:buSzPts val="11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46" name="Google Shape;246;p53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buNone/>
              <a:defRPr>
                <a:solidFill>
                  <a:srgbClr val="0F413C"/>
                </a:solidFill>
              </a:defRPr>
            </a:lvl1pPr>
            <a:lvl2pPr lvl="1" rtl="0">
              <a:buNone/>
              <a:defRPr>
                <a:solidFill>
                  <a:srgbClr val="0F413C"/>
                </a:solidFill>
              </a:defRPr>
            </a:lvl2pPr>
            <a:lvl3pPr lvl="2" rtl="0">
              <a:buNone/>
              <a:defRPr>
                <a:solidFill>
                  <a:srgbClr val="0F413C"/>
                </a:solidFill>
              </a:defRPr>
            </a:lvl3pPr>
            <a:lvl4pPr lvl="3" rtl="0">
              <a:buNone/>
              <a:defRPr>
                <a:solidFill>
                  <a:srgbClr val="0F413C"/>
                </a:solidFill>
              </a:defRPr>
            </a:lvl4pPr>
            <a:lvl5pPr lvl="4" rtl="0">
              <a:buNone/>
              <a:defRPr>
                <a:solidFill>
                  <a:srgbClr val="0F413C"/>
                </a:solidFill>
              </a:defRPr>
            </a:lvl5pPr>
            <a:lvl6pPr lvl="5" rtl="0">
              <a:buNone/>
              <a:defRPr>
                <a:solidFill>
                  <a:srgbClr val="0F413C"/>
                </a:solidFill>
              </a:defRPr>
            </a:lvl6pPr>
            <a:lvl7pPr lvl="6" rtl="0">
              <a:buNone/>
              <a:defRPr>
                <a:solidFill>
                  <a:srgbClr val="0F413C"/>
                </a:solidFill>
              </a:defRPr>
            </a:lvl7pPr>
            <a:lvl8pPr lvl="7" rtl="0">
              <a:buNone/>
              <a:defRPr>
                <a:solidFill>
                  <a:srgbClr val="0F413C"/>
                </a:solidFill>
              </a:defRPr>
            </a:lvl8pPr>
            <a:lvl9pPr lvl="8" rtl="0">
              <a:buNone/>
              <a:defRPr>
                <a:solidFill>
                  <a:srgbClr val="0F413C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with subheading" type="titleOnly">
  <p:cSld name="TITLE_ONLY"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Google Shape;248;p54"/>
          <p:cNvPicPr preferRelativeResize="0"/>
          <p:nvPr/>
        </p:nvPicPr>
        <p:blipFill rotWithShape="1">
          <a:blip r:embed="rId2">
            <a:alphaModFix/>
          </a:blip>
          <a:srcRect b="32595" l="0" r="26318" t="12595"/>
          <a:stretch/>
        </p:blipFill>
        <p:spPr>
          <a:xfrm rot="5400000">
            <a:off x="7454716" y="2131201"/>
            <a:ext cx="6878968" cy="2595600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54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/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250" name="Google Shape;250;p54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Helvetica Neue"/>
              <a:buNone/>
              <a:defRPr b="0" i="0" sz="44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0" name="Google Shape;40;p6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" name="Google Shape;41;p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2" name="Google Shape;42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" name="Google Shape;43;p6"/>
          <p:cNvSpPr txBox="1"/>
          <p:nvPr>
            <p:ph idx="12" type="sldNum"/>
          </p:nvPr>
        </p:nvSpPr>
        <p:spPr>
          <a:xfrm>
            <a:off x="9265700" y="631190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ackground image">
  <p:cSld name="MAIN_POIN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55"/>
          <p:cNvSpPr txBox="1"/>
          <p:nvPr>
            <p:ph type="title"/>
          </p:nvPr>
        </p:nvSpPr>
        <p:spPr>
          <a:xfrm>
            <a:off x="394267" y="4917433"/>
            <a:ext cx="9788700" cy="7089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  <a:highlight>
                  <a:srgbClr val="0F413C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/>
        </p:txBody>
      </p:sp>
      <p:sp>
        <p:nvSpPr>
          <p:cNvPr id="253" name="Google Shape;253;p55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 1">
  <p:cSld name="CUSTOM_2"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56"/>
          <p:cNvSpPr txBox="1"/>
          <p:nvPr>
            <p:ph idx="12" type="sldNum"/>
          </p:nvPr>
        </p:nvSpPr>
        <p:spPr>
          <a:xfrm>
            <a:off x="11409045" y="6333134"/>
            <a:ext cx="731700" cy="524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buNone/>
              <a:defRPr sz="17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buNone/>
              <a:defRPr sz="17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buNone/>
              <a:defRPr sz="17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buNone/>
              <a:defRPr sz="17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buNone/>
              <a:defRPr sz="17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buNone/>
              <a:defRPr sz="17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buNone/>
              <a:defRPr sz="17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buNone/>
              <a:defRPr sz="17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buNone/>
              <a:defRPr sz="17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llout boxes">
  <p:cSld name="CUSTOM"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57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8" name="Google Shape;258;p57"/>
          <p:cNvSpPr txBox="1"/>
          <p:nvPr/>
        </p:nvSpPr>
        <p:spPr>
          <a:xfrm>
            <a:off x="688000" y="2368767"/>
            <a:ext cx="2887200" cy="3372300"/>
          </a:xfrm>
          <a:prstGeom prst="rect">
            <a:avLst/>
          </a:prstGeom>
          <a:solidFill>
            <a:srgbClr val="0F413C"/>
          </a:solidFill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1</a:t>
            </a:r>
            <a:endParaRPr b="1" sz="6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9" name="Google Shape;259;p57"/>
          <p:cNvSpPr txBox="1"/>
          <p:nvPr/>
        </p:nvSpPr>
        <p:spPr>
          <a:xfrm>
            <a:off x="4584900" y="2368767"/>
            <a:ext cx="2887200" cy="3372300"/>
          </a:xfrm>
          <a:prstGeom prst="rect">
            <a:avLst/>
          </a:prstGeom>
          <a:solidFill>
            <a:srgbClr val="0F413C"/>
          </a:solidFill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2</a:t>
            </a:r>
            <a:endParaRPr b="1" sz="6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0" name="Google Shape;260;p57"/>
          <p:cNvSpPr txBox="1"/>
          <p:nvPr/>
        </p:nvSpPr>
        <p:spPr>
          <a:xfrm>
            <a:off x="8481800" y="2368767"/>
            <a:ext cx="2887200" cy="3372300"/>
          </a:xfrm>
          <a:prstGeom prst="rect">
            <a:avLst/>
          </a:prstGeom>
          <a:solidFill>
            <a:srgbClr val="0F413C"/>
          </a:solidFill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3</a:t>
            </a:r>
            <a:endParaRPr b="1" sz="6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1" name="Google Shape;261;p57"/>
          <p:cNvSpPr txBox="1"/>
          <p:nvPr>
            <p:ph idx="12" type="sldNum"/>
          </p:nvPr>
        </p:nvSpPr>
        <p:spPr>
          <a:xfrm>
            <a:off x="11409045" y="6333134"/>
            <a:ext cx="731700" cy="524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buNone/>
              <a:defRPr sz="17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buNone/>
              <a:defRPr sz="17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buNone/>
              <a:defRPr sz="17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buNone/>
              <a:defRPr sz="17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buNone/>
              <a:defRPr sz="17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buNone/>
              <a:defRPr sz="17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buNone/>
              <a:defRPr sz="17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buNone/>
              <a:defRPr sz="17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buNone/>
              <a:defRPr sz="17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Ending">
  <p:cSld name="CUSTOM_1">
    <p:bg>
      <p:bgPr>
        <a:solidFill>
          <a:srgbClr val="0F413C"/>
        </a:solidFill>
      </p:bgPr>
    </p:bg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99567" y="395333"/>
            <a:ext cx="4076832" cy="4076832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58"/>
          <p:cNvSpPr txBox="1"/>
          <p:nvPr/>
        </p:nvSpPr>
        <p:spPr>
          <a:xfrm>
            <a:off x="950467" y="2768233"/>
            <a:ext cx="6583500" cy="105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000">
                <a:solidFill>
                  <a:srgbClr val="7DEEE6"/>
                </a:solidFill>
                <a:latin typeface="Open Sans"/>
                <a:ea typeface="Open Sans"/>
                <a:cs typeface="Open Sans"/>
                <a:sym typeface="Open Sans"/>
              </a:rPr>
              <a:t>Thank you.</a:t>
            </a:r>
            <a:endParaRPr b="1" sz="8000">
              <a:solidFill>
                <a:srgbClr val="7DEEE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5" name="Google Shape;265;p58"/>
          <p:cNvSpPr txBox="1"/>
          <p:nvPr/>
        </p:nvSpPr>
        <p:spPr>
          <a:xfrm>
            <a:off x="950467" y="4032433"/>
            <a:ext cx="5918100" cy="191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ontario.ca/digital</a:t>
            </a:r>
            <a:endParaRPr b="1" sz="32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medium.com/ontariodigital</a:t>
            </a:r>
            <a:endParaRPr sz="32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digital.standard@ontario.ca</a:t>
            </a:r>
            <a:endParaRPr sz="32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6" name="Google Shape;266;p58"/>
          <p:cNvSpPr txBox="1"/>
          <p:nvPr>
            <p:ph idx="12" type="sldNum"/>
          </p:nvPr>
        </p:nvSpPr>
        <p:spPr>
          <a:xfrm>
            <a:off x="11409045" y="6333134"/>
            <a:ext cx="731700" cy="524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buNone/>
              <a:defRPr sz="17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buNone/>
              <a:defRPr sz="17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buNone/>
              <a:defRPr sz="17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buNone/>
              <a:defRPr sz="17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buNone/>
              <a:defRPr sz="17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buNone/>
              <a:defRPr sz="17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buNone/>
              <a:defRPr sz="17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buNone/>
              <a:defRPr sz="17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buNone/>
              <a:defRPr sz="17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Ending 1">
  <p:cSld name="CUSTOM_1_1">
    <p:bg>
      <p:bgPr>
        <a:solidFill>
          <a:srgbClr val="0F413C"/>
        </a:solidFill>
      </p:bgPr>
    </p:bg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59"/>
          <p:cNvSpPr txBox="1"/>
          <p:nvPr>
            <p:ph type="title"/>
          </p:nvPr>
        </p:nvSpPr>
        <p:spPr>
          <a:xfrm>
            <a:off x="1329700" y="2976367"/>
            <a:ext cx="9804300" cy="7089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  <a:highlight>
                  <a:srgbClr val="0F413C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/>
        </p:txBody>
      </p:sp>
      <p:sp>
        <p:nvSpPr>
          <p:cNvPr id="269" name="Google Shape;269;p59"/>
          <p:cNvSpPr txBox="1"/>
          <p:nvPr>
            <p:ph idx="12" type="sldNum"/>
          </p:nvPr>
        </p:nvSpPr>
        <p:spPr>
          <a:xfrm>
            <a:off x="11409045" y="6333134"/>
            <a:ext cx="731700" cy="524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buNone/>
              <a:defRPr sz="17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buNone/>
              <a:defRPr sz="17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buNone/>
              <a:defRPr sz="17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buNone/>
              <a:defRPr sz="17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buNone/>
              <a:defRPr sz="17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buNone/>
              <a:defRPr sz="17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buNone/>
              <a:defRPr sz="17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buNone/>
              <a:defRPr sz="17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buNone/>
              <a:defRPr sz="17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with subheading 1">
  <p:cSld name="TITLE_ONLY_1"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60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/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272" name="Google Shape;272;p60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73" name="Google Shape;273;p60"/>
          <p:cNvPicPr preferRelativeResize="0"/>
          <p:nvPr/>
        </p:nvPicPr>
        <p:blipFill rotWithShape="1">
          <a:blip r:embed="rId2">
            <a:alphaModFix/>
          </a:blip>
          <a:srcRect b="25639" l="0" r="5132" t="0"/>
          <a:stretch/>
        </p:blipFill>
        <p:spPr>
          <a:xfrm>
            <a:off x="4673600" y="3911600"/>
            <a:ext cx="7518400" cy="29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Helvetica Neue"/>
              <a:buNone/>
              <a:defRPr b="0" i="0" sz="44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6" name="Google Shape;46;p7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" name="Google Shape;47;p7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Google Shape;48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" name="Google Shape;49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" name="Google Shape;50;p7"/>
          <p:cNvSpPr txBox="1"/>
          <p:nvPr>
            <p:ph idx="12" type="sldNum"/>
          </p:nvPr>
        </p:nvSpPr>
        <p:spPr>
          <a:xfrm>
            <a:off x="9265700" y="631190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8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Helvetica Neue"/>
              <a:buNone/>
              <a:defRPr b="0" i="0" sz="44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3" name="Google Shape;53;p8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Google Shape;54;p8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Google Shape;55;p8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6" name="Google Shape;56;p8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7" name="Google Shape;57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2" type="sldNum"/>
          </p:nvPr>
        </p:nvSpPr>
        <p:spPr>
          <a:xfrm>
            <a:off x="9265700" y="631190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Helvetica Neue"/>
              <a:buNone/>
              <a:defRPr b="0" i="0" sz="44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2" name="Google Shape;62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" name="Google Shape;63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p9"/>
          <p:cNvSpPr txBox="1"/>
          <p:nvPr>
            <p:ph idx="12" type="sldNum"/>
          </p:nvPr>
        </p:nvSpPr>
        <p:spPr>
          <a:xfrm>
            <a:off x="9265700" y="631190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Helvetica Neue"/>
              <a:buNone/>
              <a:defRPr b="0" i="0" sz="3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7" name="Google Shape;67;p10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" name="Google Shape;68;p10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9" name="Google Shape;69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" name="Google Shape;70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1" name="Google Shape;71;p10"/>
          <p:cNvSpPr txBox="1"/>
          <p:nvPr>
            <p:ph idx="12" type="sldNum"/>
          </p:nvPr>
        </p:nvSpPr>
        <p:spPr>
          <a:xfrm>
            <a:off x="9265700" y="631190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5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theme" Target="../theme/theme3.xml"/><Relationship Id="rId10" Type="http://schemas.openxmlformats.org/officeDocument/2006/relationships/slideLayout" Target="../slideLayouts/slideLayout35.xml"/><Relationship Id="rId1" Type="http://schemas.openxmlformats.org/officeDocument/2006/relationships/slideLayout" Target="../slideLayouts/slideLayout26.xml"/><Relationship Id="rId2" Type="http://schemas.openxmlformats.org/officeDocument/2006/relationships/slideLayout" Target="../slideLayouts/slideLayout27.xml"/><Relationship Id="rId3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5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2.xml"/><Relationship Id="rId8" Type="http://schemas.openxmlformats.org/officeDocument/2006/relationships/slideLayout" Target="../slideLayouts/slideLayout33.xml"/></Relationships>
</file>

<file path=ppt/slideMasters/_rels/slideMaster4.xml.rels><?xml version="1.0" encoding="UTF-8" standalone="yes"?><Relationships xmlns="http://schemas.openxmlformats.org/package/2006/relationships"><Relationship Id="rId11" Type="http://schemas.openxmlformats.org/officeDocument/2006/relationships/theme" Target="../theme/theme6.xml"/><Relationship Id="rId10" Type="http://schemas.openxmlformats.org/officeDocument/2006/relationships/slideLayout" Target="../slideLayouts/slideLayout45.xml"/><Relationship Id="rId1" Type="http://schemas.openxmlformats.org/officeDocument/2006/relationships/slideLayout" Target="../slideLayouts/slideLayout36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/Relationships>
</file>

<file path=ppt/slideMasters/_rels/slideMaster5.xml.rels><?xml version="1.0" encoding="UTF-8" standalone="yes"?><Relationships xmlns="http://schemas.openxmlformats.org/package/2006/relationships"><Relationship Id="rId11" Type="http://schemas.openxmlformats.org/officeDocument/2006/relationships/theme" Target="../theme/theme4.xml"/><Relationship Id="rId10" Type="http://schemas.openxmlformats.org/officeDocument/2006/relationships/slideLayout" Target="../slideLayouts/slideLayout55.xml"/><Relationship Id="rId1" Type="http://schemas.openxmlformats.org/officeDocument/2006/relationships/slideLayout" Target="../slideLayouts/slideLayout46.xml"/><Relationship Id="rId2" Type="http://schemas.openxmlformats.org/officeDocument/2006/relationships/slideLayout" Target="../slideLayouts/slideLayout47.xml"/><Relationship Id="rId3" Type="http://schemas.openxmlformats.org/officeDocument/2006/relationships/slideLayout" Target="../slideLayouts/slideLayout48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Relationship Id="rId5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2.xml"/><Relationship Id="rId8" Type="http://schemas.openxmlformats.org/officeDocument/2006/relationships/slideLayout" Target="../slideLayouts/slideLayout5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D2C3E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Proxima Nova"/>
              <a:buNone/>
              <a:defRPr i="0" sz="44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None/>
              <a:defRPr sz="18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None/>
              <a:defRPr sz="18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None/>
              <a:defRPr sz="18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None/>
              <a:defRPr sz="18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None/>
              <a:defRPr sz="18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None/>
              <a:defRPr sz="18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None/>
              <a:defRPr sz="18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None/>
              <a:defRPr sz="18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roxima Nova"/>
              <a:buChar char="•"/>
              <a:defRPr i="0" sz="28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Char char="•"/>
              <a:defRPr i="0" sz="24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roxima Nova"/>
              <a:buChar char="•"/>
              <a:defRPr i="0" sz="2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roxima Nova"/>
              <a:buChar char="•"/>
              <a:defRPr i="0" sz="18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roxima Nova"/>
              <a:buChar char="•"/>
              <a:defRPr i="0" sz="18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roxima Nova"/>
              <a:buChar char="•"/>
              <a:defRPr i="0" sz="18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roxima Nova"/>
              <a:buChar char="•"/>
              <a:defRPr i="0" sz="18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roxima Nova"/>
              <a:buChar char="•"/>
              <a:defRPr i="0" sz="18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roxima Nova"/>
              <a:buChar char="•"/>
              <a:defRPr i="0" sz="18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None/>
              <a:defRPr i="0" sz="12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None/>
              <a:defRPr i="0" sz="18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None/>
              <a:defRPr i="0" sz="18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None/>
              <a:defRPr i="0" sz="18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None/>
              <a:defRPr i="0" sz="18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None/>
              <a:defRPr i="0" sz="18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None/>
              <a:defRPr i="0" sz="18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None/>
              <a:defRPr i="0" sz="18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None/>
              <a:defRPr i="0" sz="18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None/>
              <a:defRPr i="0" sz="12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None/>
              <a:defRPr i="0" sz="18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None/>
              <a:defRPr i="0" sz="18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None/>
              <a:defRPr i="0" sz="18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None/>
              <a:defRPr i="0" sz="18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None/>
              <a:defRPr i="0" sz="18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None/>
              <a:defRPr i="0" sz="18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None/>
              <a:defRPr i="0" sz="18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None/>
              <a:defRPr i="0" sz="18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9265700" y="631190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i="0" sz="3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rtl="0" algn="r">
              <a:spcBef>
                <a:spcPts val="0"/>
              </a:spcBef>
              <a:buNone/>
              <a:defRPr i="0" sz="3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rtl="0" algn="r">
              <a:spcBef>
                <a:spcPts val="0"/>
              </a:spcBef>
              <a:buNone/>
              <a:defRPr i="0" sz="3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rtl="0" algn="r">
              <a:spcBef>
                <a:spcPts val="0"/>
              </a:spcBef>
              <a:buNone/>
              <a:defRPr i="0" sz="3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rtl="0" algn="r">
              <a:spcBef>
                <a:spcPts val="0"/>
              </a:spcBef>
              <a:buNone/>
              <a:defRPr i="0" sz="3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rtl="0" algn="r">
              <a:spcBef>
                <a:spcPts val="0"/>
              </a:spcBef>
              <a:buNone/>
              <a:defRPr i="0" sz="3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rtl="0" algn="r">
              <a:spcBef>
                <a:spcPts val="0"/>
              </a:spcBef>
              <a:buNone/>
              <a:defRPr i="0" sz="3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rtl="0" algn="r">
              <a:spcBef>
                <a:spcPts val="0"/>
              </a:spcBef>
              <a:buNone/>
              <a:defRPr i="0" sz="3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rtl="0" algn="r">
              <a:spcBef>
                <a:spcPts val="0"/>
              </a:spcBef>
              <a:buNone/>
              <a:defRPr i="0" sz="3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4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0" name="Google Shape;90;p14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/>
          <a:lstStyle>
            <a:lvl1pPr indent="-3810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1pPr>
            <a:lvl2pPr indent="-349250" lvl="1" marL="91440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2pPr>
            <a:lvl3pPr indent="-349250" lvl="2" marL="137160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3pPr>
            <a:lvl4pPr indent="-349250" lvl="3" marL="182880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●"/>
              <a:defRPr sz="1900">
                <a:solidFill>
                  <a:schemeClr val="dk2"/>
                </a:solidFill>
              </a:defRPr>
            </a:lvl4pPr>
            <a:lvl5pPr indent="-349250" lvl="4" marL="228600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5pPr>
            <a:lvl6pPr indent="-349250" lvl="5" marL="274320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6pPr>
            <a:lvl7pPr indent="-349250" lvl="6" marL="320040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●"/>
              <a:defRPr sz="1900">
                <a:solidFill>
                  <a:schemeClr val="dk2"/>
                </a:solidFill>
              </a:defRPr>
            </a:lvl7pPr>
            <a:lvl8pPr indent="-349250" lvl="7" marL="365760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8pPr>
            <a:lvl9pPr indent="-349250" lvl="8" marL="4114800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1" name="Google Shape;91;p14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r">
              <a:buNone/>
              <a:defRPr sz="1300">
                <a:solidFill>
                  <a:schemeClr val="dk2"/>
                </a:solidFill>
              </a:defRPr>
            </a:lvl1pPr>
            <a:lvl2pPr lvl="1" rtl="0" algn="r">
              <a:buNone/>
              <a:defRPr sz="1300">
                <a:solidFill>
                  <a:schemeClr val="dk2"/>
                </a:solidFill>
              </a:defRPr>
            </a:lvl2pPr>
            <a:lvl3pPr lvl="2" rtl="0" algn="r">
              <a:buNone/>
              <a:defRPr sz="1300">
                <a:solidFill>
                  <a:schemeClr val="dk2"/>
                </a:solidFill>
              </a:defRPr>
            </a:lvl3pPr>
            <a:lvl4pPr lvl="3" rtl="0" algn="r">
              <a:buNone/>
              <a:defRPr sz="1300">
                <a:solidFill>
                  <a:schemeClr val="dk2"/>
                </a:solidFill>
              </a:defRPr>
            </a:lvl4pPr>
            <a:lvl5pPr lvl="4" rtl="0" algn="r">
              <a:buNone/>
              <a:defRPr sz="1300">
                <a:solidFill>
                  <a:schemeClr val="dk2"/>
                </a:solidFill>
              </a:defRPr>
            </a:lvl5pPr>
            <a:lvl6pPr lvl="5" rtl="0" algn="r">
              <a:buNone/>
              <a:defRPr sz="1300">
                <a:solidFill>
                  <a:schemeClr val="dk2"/>
                </a:solidFill>
              </a:defRPr>
            </a:lvl6pPr>
            <a:lvl7pPr lvl="6" rtl="0" algn="r">
              <a:buNone/>
              <a:defRPr sz="1300">
                <a:solidFill>
                  <a:schemeClr val="dk2"/>
                </a:solidFill>
              </a:defRPr>
            </a:lvl7pPr>
            <a:lvl8pPr lvl="7" rtl="0" algn="r">
              <a:buNone/>
              <a:defRPr sz="1300">
                <a:solidFill>
                  <a:schemeClr val="dk2"/>
                </a:solidFill>
              </a:defRPr>
            </a:lvl8pPr>
            <a:lvl9pPr lvl="8" rtl="0" algn="r">
              <a:buNone/>
              <a:defRPr sz="13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8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F413C"/>
              </a:buClr>
              <a:buSzPts val="3700"/>
              <a:buFont typeface="Raleway"/>
              <a:buNone/>
              <a:defRPr b="1" sz="3700">
                <a:solidFill>
                  <a:srgbClr val="0F413C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F413C"/>
              </a:buClr>
              <a:buSzPts val="3700"/>
              <a:buFont typeface="Raleway"/>
              <a:buNone/>
              <a:defRPr b="1" sz="3700">
                <a:solidFill>
                  <a:srgbClr val="0F413C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F413C"/>
              </a:buClr>
              <a:buSzPts val="3700"/>
              <a:buFont typeface="Raleway"/>
              <a:buNone/>
              <a:defRPr b="1" sz="3700">
                <a:solidFill>
                  <a:srgbClr val="0F413C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F413C"/>
              </a:buClr>
              <a:buSzPts val="3700"/>
              <a:buFont typeface="Raleway"/>
              <a:buNone/>
              <a:defRPr b="1" sz="3700">
                <a:solidFill>
                  <a:srgbClr val="0F413C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F413C"/>
              </a:buClr>
              <a:buSzPts val="3700"/>
              <a:buFont typeface="Raleway"/>
              <a:buNone/>
              <a:defRPr b="1" sz="3700">
                <a:solidFill>
                  <a:srgbClr val="0F413C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F413C"/>
              </a:buClr>
              <a:buSzPts val="3700"/>
              <a:buFont typeface="Raleway"/>
              <a:buNone/>
              <a:defRPr b="1" sz="3700">
                <a:solidFill>
                  <a:srgbClr val="0F413C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F413C"/>
              </a:buClr>
              <a:buSzPts val="3700"/>
              <a:buFont typeface="Raleway"/>
              <a:buNone/>
              <a:defRPr b="1" sz="3700">
                <a:solidFill>
                  <a:srgbClr val="0F413C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F413C"/>
              </a:buClr>
              <a:buSzPts val="3700"/>
              <a:buFont typeface="Raleway"/>
              <a:buNone/>
              <a:defRPr b="1" sz="3700">
                <a:solidFill>
                  <a:srgbClr val="0F413C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F413C"/>
              </a:buClr>
              <a:buSzPts val="3700"/>
              <a:buFont typeface="Raleway"/>
              <a:buNone/>
              <a:defRPr b="1" sz="3700">
                <a:solidFill>
                  <a:srgbClr val="0F413C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45" name="Google Shape;145;p28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/>
          <a:lstStyle>
            <a:lvl1pPr indent="-4318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Font typeface="Open Sans"/>
              <a:buChar char="●"/>
              <a:defRPr sz="32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431800" lvl="1" marL="91440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3200"/>
              <a:buFont typeface="Open Sans"/>
              <a:buChar char="○"/>
              <a:defRPr sz="32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431800" lvl="2" marL="137160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3200"/>
              <a:buFont typeface="Open Sans"/>
              <a:buChar char="■"/>
              <a:defRPr sz="32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431800" lvl="3" marL="182880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3200"/>
              <a:buFont typeface="Open Sans"/>
              <a:buChar char="●"/>
              <a:defRPr sz="32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431800" lvl="4" marL="228600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3200"/>
              <a:buFont typeface="Open Sans"/>
              <a:buChar char="○"/>
              <a:defRPr sz="32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431800" lvl="5" marL="274320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3200"/>
              <a:buFont typeface="Open Sans"/>
              <a:buChar char="■"/>
              <a:defRPr sz="32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431800" lvl="6" marL="320040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3200"/>
              <a:buFont typeface="Open Sans"/>
              <a:buChar char="●"/>
              <a:defRPr sz="32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431800" lvl="7" marL="365760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3200"/>
              <a:buFont typeface="Open Sans"/>
              <a:buChar char="○"/>
              <a:defRPr sz="32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431800" lvl="8" marL="4114800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rgbClr val="434343"/>
              </a:buClr>
              <a:buSzPts val="3200"/>
              <a:buFont typeface="Open Sans"/>
              <a:buChar char="■"/>
              <a:defRPr sz="32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46" name="Google Shape;146;p28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r">
              <a:buNone/>
              <a:defRPr sz="1300">
                <a:solidFill>
                  <a:schemeClr val="dk2"/>
                </a:solidFill>
              </a:defRPr>
            </a:lvl1pPr>
            <a:lvl2pPr lvl="1" rtl="0" algn="r">
              <a:buNone/>
              <a:defRPr sz="1300">
                <a:solidFill>
                  <a:schemeClr val="dk2"/>
                </a:solidFill>
              </a:defRPr>
            </a:lvl2pPr>
            <a:lvl3pPr lvl="2" rtl="0" algn="r">
              <a:buNone/>
              <a:defRPr sz="1300">
                <a:solidFill>
                  <a:schemeClr val="dk2"/>
                </a:solidFill>
              </a:defRPr>
            </a:lvl3pPr>
            <a:lvl4pPr lvl="3" rtl="0" algn="r">
              <a:buNone/>
              <a:defRPr sz="1300">
                <a:solidFill>
                  <a:schemeClr val="dk2"/>
                </a:solidFill>
              </a:defRPr>
            </a:lvl4pPr>
            <a:lvl5pPr lvl="4" rtl="0" algn="r">
              <a:buNone/>
              <a:defRPr sz="1300">
                <a:solidFill>
                  <a:schemeClr val="dk2"/>
                </a:solidFill>
              </a:defRPr>
            </a:lvl5pPr>
            <a:lvl6pPr lvl="5" rtl="0" algn="r">
              <a:buNone/>
              <a:defRPr sz="1300">
                <a:solidFill>
                  <a:schemeClr val="dk2"/>
                </a:solidFill>
              </a:defRPr>
            </a:lvl6pPr>
            <a:lvl7pPr lvl="6" rtl="0" algn="r">
              <a:buNone/>
              <a:defRPr sz="1300">
                <a:solidFill>
                  <a:schemeClr val="dk2"/>
                </a:solidFill>
              </a:defRPr>
            </a:lvl7pPr>
            <a:lvl8pPr lvl="7" rtl="0" algn="r">
              <a:buNone/>
              <a:defRPr sz="1300">
                <a:solidFill>
                  <a:schemeClr val="dk2"/>
                </a:solidFill>
              </a:defRPr>
            </a:lvl8pPr>
            <a:lvl9pPr lvl="8" rtl="0" algn="r">
              <a:buNone/>
              <a:defRPr sz="13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9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F413C"/>
              </a:buClr>
              <a:buSzPts val="3700"/>
              <a:buFont typeface="Raleway"/>
              <a:buNone/>
              <a:defRPr b="1" sz="3700">
                <a:solidFill>
                  <a:srgbClr val="0F413C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F413C"/>
              </a:buClr>
              <a:buSzPts val="3700"/>
              <a:buFont typeface="Raleway"/>
              <a:buNone/>
              <a:defRPr b="1" sz="3700">
                <a:solidFill>
                  <a:srgbClr val="0F413C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F413C"/>
              </a:buClr>
              <a:buSzPts val="3700"/>
              <a:buFont typeface="Raleway"/>
              <a:buNone/>
              <a:defRPr b="1" sz="3700">
                <a:solidFill>
                  <a:srgbClr val="0F413C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F413C"/>
              </a:buClr>
              <a:buSzPts val="3700"/>
              <a:buFont typeface="Raleway"/>
              <a:buNone/>
              <a:defRPr b="1" sz="3700">
                <a:solidFill>
                  <a:srgbClr val="0F413C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F413C"/>
              </a:buClr>
              <a:buSzPts val="3700"/>
              <a:buFont typeface="Raleway"/>
              <a:buNone/>
              <a:defRPr b="1" sz="3700">
                <a:solidFill>
                  <a:srgbClr val="0F413C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F413C"/>
              </a:buClr>
              <a:buSzPts val="3700"/>
              <a:buFont typeface="Raleway"/>
              <a:buNone/>
              <a:defRPr b="1" sz="3700">
                <a:solidFill>
                  <a:srgbClr val="0F413C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F413C"/>
              </a:buClr>
              <a:buSzPts val="3700"/>
              <a:buFont typeface="Raleway"/>
              <a:buNone/>
              <a:defRPr b="1" sz="3700">
                <a:solidFill>
                  <a:srgbClr val="0F413C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F413C"/>
              </a:buClr>
              <a:buSzPts val="3700"/>
              <a:buFont typeface="Raleway"/>
              <a:buNone/>
              <a:defRPr b="1" sz="3700">
                <a:solidFill>
                  <a:srgbClr val="0F413C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F413C"/>
              </a:buClr>
              <a:buSzPts val="3700"/>
              <a:buFont typeface="Raleway"/>
              <a:buNone/>
              <a:defRPr b="1" sz="3700">
                <a:solidFill>
                  <a:srgbClr val="0F413C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90" name="Google Shape;190;p39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/>
          <a:lstStyle>
            <a:lvl1pPr indent="-4318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Font typeface="Open Sans"/>
              <a:buChar char="●"/>
              <a:defRPr sz="32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431800" lvl="1" marL="91440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3200"/>
              <a:buFont typeface="Open Sans"/>
              <a:buChar char="○"/>
              <a:defRPr sz="32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431800" lvl="2" marL="137160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3200"/>
              <a:buFont typeface="Open Sans"/>
              <a:buChar char="■"/>
              <a:defRPr sz="32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431800" lvl="3" marL="182880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3200"/>
              <a:buFont typeface="Open Sans"/>
              <a:buChar char="●"/>
              <a:defRPr sz="32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431800" lvl="4" marL="228600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3200"/>
              <a:buFont typeface="Open Sans"/>
              <a:buChar char="○"/>
              <a:defRPr sz="32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431800" lvl="5" marL="274320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3200"/>
              <a:buFont typeface="Open Sans"/>
              <a:buChar char="■"/>
              <a:defRPr sz="32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431800" lvl="6" marL="320040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3200"/>
              <a:buFont typeface="Open Sans"/>
              <a:buChar char="●"/>
              <a:defRPr sz="32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431800" lvl="7" marL="365760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3200"/>
              <a:buFont typeface="Open Sans"/>
              <a:buChar char="○"/>
              <a:defRPr sz="32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431800" lvl="8" marL="4114800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rgbClr val="434343"/>
              </a:buClr>
              <a:buSzPts val="3200"/>
              <a:buFont typeface="Open Sans"/>
              <a:buChar char="■"/>
              <a:defRPr sz="32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91" name="Google Shape;191;p39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r">
              <a:buNone/>
              <a:defRPr sz="1300">
                <a:solidFill>
                  <a:schemeClr val="dk2"/>
                </a:solidFill>
              </a:defRPr>
            </a:lvl1pPr>
            <a:lvl2pPr lvl="1" rtl="0" algn="r">
              <a:buNone/>
              <a:defRPr sz="1300">
                <a:solidFill>
                  <a:schemeClr val="dk2"/>
                </a:solidFill>
              </a:defRPr>
            </a:lvl2pPr>
            <a:lvl3pPr lvl="2" rtl="0" algn="r">
              <a:buNone/>
              <a:defRPr sz="1300">
                <a:solidFill>
                  <a:schemeClr val="dk2"/>
                </a:solidFill>
              </a:defRPr>
            </a:lvl3pPr>
            <a:lvl4pPr lvl="3" rtl="0" algn="r">
              <a:buNone/>
              <a:defRPr sz="1300">
                <a:solidFill>
                  <a:schemeClr val="dk2"/>
                </a:solidFill>
              </a:defRPr>
            </a:lvl4pPr>
            <a:lvl5pPr lvl="4" rtl="0" algn="r">
              <a:buNone/>
              <a:defRPr sz="1300">
                <a:solidFill>
                  <a:schemeClr val="dk2"/>
                </a:solidFill>
              </a:defRPr>
            </a:lvl5pPr>
            <a:lvl6pPr lvl="5" rtl="0" algn="r">
              <a:buNone/>
              <a:defRPr sz="1300">
                <a:solidFill>
                  <a:schemeClr val="dk2"/>
                </a:solidFill>
              </a:defRPr>
            </a:lvl6pPr>
            <a:lvl7pPr lvl="6" rtl="0" algn="r">
              <a:buNone/>
              <a:defRPr sz="1300">
                <a:solidFill>
                  <a:schemeClr val="dk2"/>
                </a:solidFill>
              </a:defRPr>
            </a:lvl7pPr>
            <a:lvl8pPr lvl="7" rtl="0" algn="r">
              <a:buNone/>
              <a:defRPr sz="1300">
                <a:solidFill>
                  <a:schemeClr val="dk2"/>
                </a:solidFill>
              </a:defRPr>
            </a:lvl8pPr>
            <a:lvl9pPr lvl="8" rtl="0" algn="r">
              <a:buNone/>
              <a:defRPr sz="13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50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F413C"/>
              </a:buClr>
              <a:buSzPts val="3700"/>
              <a:buFont typeface="Open Sans"/>
              <a:buNone/>
              <a:defRPr b="1" sz="3700">
                <a:solidFill>
                  <a:srgbClr val="0F413C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F413C"/>
              </a:buClr>
              <a:buSzPts val="3700"/>
              <a:buFont typeface="Raleway"/>
              <a:buNone/>
              <a:defRPr b="1" sz="3700">
                <a:solidFill>
                  <a:srgbClr val="0F413C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F413C"/>
              </a:buClr>
              <a:buSzPts val="3700"/>
              <a:buFont typeface="Raleway"/>
              <a:buNone/>
              <a:defRPr b="1" sz="3700">
                <a:solidFill>
                  <a:srgbClr val="0F413C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F413C"/>
              </a:buClr>
              <a:buSzPts val="3700"/>
              <a:buFont typeface="Raleway"/>
              <a:buNone/>
              <a:defRPr b="1" sz="3700">
                <a:solidFill>
                  <a:srgbClr val="0F413C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F413C"/>
              </a:buClr>
              <a:buSzPts val="3700"/>
              <a:buFont typeface="Raleway"/>
              <a:buNone/>
              <a:defRPr b="1" sz="3700">
                <a:solidFill>
                  <a:srgbClr val="0F413C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F413C"/>
              </a:buClr>
              <a:buSzPts val="3700"/>
              <a:buFont typeface="Raleway"/>
              <a:buNone/>
              <a:defRPr b="1" sz="3700">
                <a:solidFill>
                  <a:srgbClr val="0F413C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F413C"/>
              </a:buClr>
              <a:buSzPts val="3700"/>
              <a:buFont typeface="Raleway"/>
              <a:buNone/>
              <a:defRPr b="1" sz="3700">
                <a:solidFill>
                  <a:srgbClr val="0F413C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F413C"/>
              </a:buClr>
              <a:buSzPts val="3700"/>
              <a:buFont typeface="Raleway"/>
              <a:buNone/>
              <a:defRPr b="1" sz="3700">
                <a:solidFill>
                  <a:srgbClr val="0F413C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F413C"/>
              </a:buClr>
              <a:buSzPts val="3700"/>
              <a:buFont typeface="Raleway"/>
              <a:buNone/>
              <a:defRPr b="1" sz="3700">
                <a:solidFill>
                  <a:srgbClr val="0F413C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33" name="Google Shape;233;p50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/>
          <a:lstStyle>
            <a:lvl1pPr indent="-4318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Font typeface="Open Sans"/>
              <a:buChar char="●"/>
              <a:defRPr sz="32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412750" lvl="1" marL="91440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Open Sans"/>
              <a:buChar char="○"/>
              <a:defRPr sz="2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400050" lvl="2" marL="137160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2700"/>
              <a:buFont typeface="Open Sans"/>
              <a:buChar char="■"/>
              <a:defRPr sz="27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81000" lvl="3" marL="182880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Open Sans"/>
              <a:buChar char="●"/>
              <a:defRPr sz="24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61950" lvl="4" marL="228600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2100"/>
              <a:buFont typeface="Open Sans"/>
              <a:buChar char="○"/>
              <a:defRPr sz="21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9250" lvl="5" marL="274320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900"/>
              <a:buFont typeface="Open Sans"/>
              <a:buChar char="■"/>
              <a:defRPr sz="1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30200" lvl="6" marL="320040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Open Sans"/>
              <a:buChar char="●"/>
              <a:defRPr sz="16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1150" lvl="7" marL="365760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300"/>
              <a:buFont typeface="Open Sans"/>
              <a:buChar char="○"/>
              <a:defRPr sz="13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298450" lvl="8" marL="4114800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rgbClr val="434343"/>
              </a:buClr>
              <a:buSzPts val="1100"/>
              <a:buFont typeface="Open Sans"/>
              <a:buChar char="■"/>
              <a:defRPr sz="11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34" name="Google Shape;234;p50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r">
              <a:buNone/>
              <a:defRPr sz="1300">
                <a:solidFill>
                  <a:schemeClr val="dk2"/>
                </a:solidFill>
              </a:defRPr>
            </a:lvl1pPr>
            <a:lvl2pPr lvl="1" rtl="0" algn="r">
              <a:buNone/>
              <a:defRPr sz="1300">
                <a:solidFill>
                  <a:schemeClr val="dk2"/>
                </a:solidFill>
              </a:defRPr>
            </a:lvl2pPr>
            <a:lvl3pPr lvl="2" rtl="0" algn="r">
              <a:buNone/>
              <a:defRPr sz="1300">
                <a:solidFill>
                  <a:schemeClr val="dk2"/>
                </a:solidFill>
              </a:defRPr>
            </a:lvl3pPr>
            <a:lvl4pPr lvl="3" rtl="0" algn="r">
              <a:buNone/>
              <a:defRPr sz="1300">
                <a:solidFill>
                  <a:schemeClr val="dk2"/>
                </a:solidFill>
              </a:defRPr>
            </a:lvl4pPr>
            <a:lvl5pPr lvl="4" rtl="0" algn="r">
              <a:buNone/>
              <a:defRPr sz="1300">
                <a:solidFill>
                  <a:schemeClr val="dk2"/>
                </a:solidFill>
              </a:defRPr>
            </a:lvl5pPr>
            <a:lvl6pPr lvl="5" rtl="0" algn="r">
              <a:buNone/>
              <a:defRPr sz="1300">
                <a:solidFill>
                  <a:schemeClr val="dk2"/>
                </a:solidFill>
              </a:defRPr>
            </a:lvl6pPr>
            <a:lvl7pPr lvl="6" rtl="0" algn="r">
              <a:buNone/>
              <a:defRPr sz="1300">
                <a:solidFill>
                  <a:schemeClr val="dk2"/>
                </a:solidFill>
              </a:defRPr>
            </a:lvl7pPr>
            <a:lvl8pPr lvl="7" rtl="0" algn="r">
              <a:buNone/>
              <a:defRPr sz="1300">
                <a:solidFill>
                  <a:schemeClr val="dk2"/>
                </a:solidFill>
              </a:defRPr>
            </a:lvl8pPr>
            <a:lvl9pPr lvl="8" rtl="0" algn="r">
              <a:buNone/>
              <a:defRPr sz="13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jpg"/><Relationship Id="rId4" Type="http://schemas.openxmlformats.org/officeDocument/2006/relationships/image" Target="../media/image14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Relationship Id="rId4" Type="http://schemas.openxmlformats.org/officeDocument/2006/relationships/hyperlink" Target="http://ontario.ca/digitalplan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://www.medium.com/ontariodigital" TargetMode="External"/><Relationship Id="rId4" Type="http://schemas.openxmlformats.org/officeDocument/2006/relationships/hyperlink" Target="https://www.ontario.ca/page/digital-service-standard" TargetMode="External"/><Relationship Id="rId9" Type="http://schemas.openxmlformats.org/officeDocument/2006/relationships/hyperlink" Target="https://medium.com/doteveryone/what-a-digital-organisation-looks-like-82426a210ab8" TargetMode="External"/><Relationship Id="rId5" Type="http://schemas.openxmlformats.org/officeDocument/2006/relationships/hyperlink" Target="https://www.ontario.ca/page/service-design-playbook" TargetMode="External"/><Relationship Id="rId6" Type="http://schemas.openxmlformats.org/officeDocument/2006/relationships/hyperlink" Target="https://www.ontario.ca/page/user-research-guide" TargetMode="External"/><Relationship Id="rId7" Type="http://schemas.openxmlformats.org/officeDocument/2006/relationships/hyperlink" Target="https://twitter.com/honeygolightly/lists/digitalgov" TargetMode="External"/><Relationship Id="rId8" Type="http://schemas.openxmlformats.org/officeDocument/2006/relationships/hyperlink" Target="https://gds.blog.gov.uk/2016/01/04/about-the-people-board/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twitter.com/tomskitomski?ref_src=twsrc%5Egoogle%7Ctwcamp%5Eserp%7Ctwgr%5Eauthor" TargetMode="External"/><Relationship Id="rId4" Type="http://schemas.openxmlformats.org/officeDocument/2006/relationships/image" Target="../media/image1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61"/>
          <p:cNvSpPr txBox="1"/>
          <p:nvPr>
            <p:ph type="ctrTitle"/>
          </p:nvPr>
        </p:nvSpPr>
        <p:spPr>
          <a:xfrm>
            <a:off x="314000" y="1500767"/>
            <a:ext cx="10237200" cy="27369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Open Sans"/>
                <a:ea typeface="Open Sans"/>
                <a:cs typeface="Open Sans"/>
                <a:sym typeface="Open Sans"/>
              </a:rPr>
              <a:t>What does a </a:t>
            </a:r>
            <a:r>
              <a:rPr lang="en-US" sz="4800">
                <a:solidFill>
                  <a:srgbClr val="FF9900"/>
                </a:solidFill>
                <a:latin typeface="Open Sans"/>
                <a:ea typeface="Open Sans"/>
                <a:cs typeface="Open Sans"/>
                <a:sym typeface="Open Sans"/>
              </a:rPr>
              <a:t>digital workplace</a:t>
            </a:r>
            <a:r>
              <a:rPr lang="en-US" sz="4800">
                <a:solidFill>
                  <a:srgbClr val="F19B3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4800">
                <a:latin typeface="Open Sans"/>
                <a:ea typeface="Open Sans"/>
                <a:cs typeface="Open Sans"/>
                <a:sym typeface="Open Sans"/>
              </a:rPr>
              <a:t>feel like?</a:t>
            </a:r>
            <a:endParaRPr sz="48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9" name="Google Shape;279;p61"/>
          <p:cNvSpPr txBox="1"/>
          <p:nvPr/>
        </p:nvSpPr>
        <p:spPr>
          <a:xfrm>
            <a:off x="314000" y="4591633"/>
            <a:ext cx="93219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latin typeface="Open Sans"/>
                <a:ea typeface="Open Sans"/>
                <a:cs typeface="Open Sans"/>
                <a:sym typeface="Open Sans"/>
              </a:rPr>
              <a:t>Hillary Hartley</a:t>
            </a:r>
            <a:endParaRPr sz="40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Open Sans"/>
                <a:ea typeface="Open Sans"/>
                <a:cs typeface="Open Sans"/>
                <a:sym typeface="Open Sans"/>
              </a:rPr>
              <a:t>Deputy Minister of Consumer Services &amp; Chief Digital Officer</a:t>
            </a:r>
            <a:endParaRPr sz="24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70"/>
          <p:cNvSpPr txBox="1"/>
          <p:nvPr>
            <p:ph type="title"/>
          </p:nvPr>
        </p:nvSpPr>
        <p:spPr>
          <a:xfrm>
            <a:off x="415600" y="6949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Design and build approach</a:t>
            </a:r>
            <a:endParaRPr/>
          </a:p>
        </p:txBody>
      </p:sp>
      <p:sp>
        <p:nvSpPr>
          <p:cNvPr id="366" name="Google Shape;366;p70"/>
          <p:cNvSpPr txBox="1"/>
          <p:nvPr/>
        </p:nvSpPr>
        <p:spPr>
          <a:xfrm>
            <a:off x="262100" y="1647500"/>
            <a:ext cx="111435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425450" lvl="0" marL="6096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"/>
              <a:buChar char="●"/>
            </a:pPr>
            <a:r>
              <a:rPr lang="en-US" sz="19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Shorter cycles and better tested services delivered quicker</a:t>
            </a:r>
            <a:endParaRPr sz="19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425450" lvl="0" marL="6096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"/>
              <a:buChar char="●"/>
            </a:pPr>
            <a:r>
              <a:rPr lang="en-US" sz="19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Continuously improved real-world programs and services rather than paper policies</a:t>
            </a:r>
            <a:br>
              <a:rPr lang="en-US" sz="19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sz="19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descr="DSS DNA.png" id="367" name="Google Shape;367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4233" y="2609067"/>
            <a:ext cx="8747835" cy="4119501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70"/>
          <p:cNvSpPr txBox="1"/>
          <p:nvPr>
            <p:ph type="title"/>
          </p:nvPr>
        </p:nvSpPr>
        <p:spPr>
          <a:xfrm>
            <a:off x="0" y="-16233"/>
            <a:ext cx="12201300" cy="587700"/>
          </a:xfrm>
          <a:prstGeom prst="rect">
            <a:avLst/>
          </a:prstGeom>
          <a:solidFill>
            <a:srgbClr val="0F413C"/>
          </a:solidFill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2100">
                <a:solidFill>
                  <a:schemeClr val="lt1"/>
                </a:solidFill>
                <a:highlight>
                  <a:srgbClr val="0F413C"/>
                </a:highlight>
              </a:rPr>
              <a:t>Empowering and enabling agile delivery</a:t>
            </a:r>
            <a:endParaRPr sz="21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FFFFFF"/>
              </a:solidFill>
              <a:highlight>
                <a:srgbClr val="0F413C"/>
              </a:highlight>
            </a:endParaRPr>
          </a:p>
        </p:txBody>
      </p:sp>
      <p:sp>
        <p:nvSpPr>
          <p:cNvPr id="369" name="Google Shape;369;p70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FFFFFF"/>
                </a:solidFill>
              </a:rPr>
              <a:t>‹#›</a:t>
            </a:fld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71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76" name="Google Shape;376;p71"/>
          <p:cNvSpPr txBox="1"/>
          <p:nvPr>
            <p:ph idx="4294967295" type="ctrTitle"/>
          </p:nvPr>
        </p:nvSpPr>
        <p:spPr>
          <a:xfrm>
            <a:off x="272275" y="83450"/>
            <a:ext cx="10280100" cy="677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6000">
                <a:solidFill>
                  <a:srgbClr val="1C304A"/>
                </a:solidFill>
              </a:rPr>
              <a:t>minimum </a:t>
            </a:r>
            <a:endParaRPr sz="6000">
              <a:solidFill>
                <a:srgbClr val="1C304A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6000">
                <a:solidFill>
                  <a:srgbClr val="1C304A"/>
                </a:solidFill>
              </a:rPr>
              <a:t>viable</a:t>
            </a:r>
            <a:endParaRPr sz="6000">
              <a:solidFill>
                <a:srgbClr val="1C304A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6000">
                <a:solidFill>
                  <a:srgbClr val="FF9900"/>
                </a:solidFill>
              </a:rPr>
              <a:t>everythings</a:t>
            </a:r>
            <a:r>
              <a:rPr b="1" lang="en-US" sz="6000">
                <a:solidFill>
                  <a:srgbClr val="FFFFFF"/>
                </a:solidFill>
              </a:rPr>
              <a:t>.</a:t>
            </a:r>
            <a:endParaRPr b="1" sz="6000">
              <a:solidFill>
                <a:srgbClr val="FFFFFF"/>
              </a:solidFill>
            </a:endParaRPr>
          </a:p>
        </p:txBody>
      </p:sp>
      <p:pic>
        <p:nvPicPr>
          <p:cNvPr id="377" name="Google Shape;377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35119">
            <a:off x="5166411" y="1680642"/>
            <a:ext cx="5254601" cy="39409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72"/>
          <p:cNvSpPr txBox="1"/>
          <p:nvPr>
            <p:ph type="title"/>
          </p:nvPr>
        </p:nvSpPr>
        <p:spPr>
          <a:xfrm>
            <a:off x="415600" y="2867800"/>
            <a:ext cx="11360700" cy="112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>
                <a:solidFill>
                  <a:srgbClr val="1C304A"/>
                </a:solidFill>
              </a:rPr>
              <a:t>With a focus on service as opposed to hierarchy, organizations can be more responsive to the needs of its people, and more efficient in the delivery of products and programs.</a:t>
            </a:r>
            <a:endParaRPr b="1" sz="3600">
              <a:solidFill>
                <a:srgbClr val="1C304A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8000"/>
              <a:buFont typeface="Helvetica Neue"/>
              <a:buNone/>
            </a:pPr>
            <a:r>
              <a:t/>
            </a:r>
            <a:endParaRPr sz="3000">
              <a:solidFill>
                <a:srgbClr val="1C304A"/>
              </a:solidFill>
            </a:endParaRPr>
          </a:p>
        </p:txBody>
      </p:sp>
      <p:sp>
        <p:nvSpPr>
          <p:cNvPr id="384" name="Google Shape;384;p72"/>
          <p:cNvSpPr txBox="1"/>
          <p:nvPr/>
        </p:nvSpPr>
        <p:spPr>
          <a:xfrm>
            <a:off x="0" y="-16233"/>
            <a:ext cx="12201300" cy="587700"/>
          </a:xfrm>
          <a:prstGeom prst="rect">
            <a:avLst/>
          </a:prstGeom>
          <a:solidFill>
            <a:srgbClr val="0F413C"/>
          </a:solidFill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b="1" lang="en-US" sz="21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Leadership as Service</a:t>
            </a:r>
            <a:endParaRPr b="1" sz="21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73"/>
          <p:cNvSpPr txBox="1"/>
          <p:nvPr>
            <p:ph idx="12" type="sldNum"/>
          </p:nvPr>
        </p:nvSpPr>
        <p:spPr>
          <a:xfrm>
            <a:off x="11409045" y="6333134"/>
            <a:ext cx="731700" cy="524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91" name="Google Shape;391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5200" y="1004725"/>
            <a:ext cx="6294748" cy="472105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45700" y="1868425"/>
            <a:ext cx="3991529" cy="29936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74"/>
          <p:cNvSpPr txBox="1"/>
          <p:nvPr>
            <p:ph type="title"/>
          </p:nvPr>
        </p:nvSpPr>
        <p:spPr>
          <a:xfrm>
            <a:off x="4661667" y="1202967"/>
            <a:ext cx="59763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4800">
                <a:latin typeface="Open Sans"/>
                <a:ea typeface="Open Sans"/>
                <a:cs typeface="Open Sans"/>
                <a:sym typeface="Open Sans"/>
              </a:rPr>
              <a:t>Pillars of the path</a:t>
            </a:r>
            <a:endParaRPr/>
          </a:p>
        </p:txBody>
      </p:sp>
      <p:pic>
        <p:nvPicPr>
          <p:cNvPr id="398" name="Google Shape;398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">
            <a:off x="440367" y="1220517"/>
            <a:ext cx="3992367" cy="5178965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99" name="Google Shape;399;p74"/>
          <p:cNvSpPr txBox="1"/>
          <p:nvPr/>
        </p:nvSpPr>
        <p:spPr>
          <a:xfrm>
            <a:off x="4804700" y="2288800"/>
            <a:ext cx="5624400" cy="40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476250" lvl="0" marL="609600" rtl="0" algn="l">
              <a:spcBef>
                <a:spcPts val="0"/>
              </a:spcBef>
              <a:spcAft>
                <a:spcPts val="0"/>
              </a:spcAft>
              <a:buSzPts val="2700"/>
              <a:buFont typeface="Open Sans"/>
              <a:buAutoNum type="arabicPeriod"/>
            </a:pPr>
            <a:r>
              <a:rPr lang="en-US" sz="2700">
                <a:latin typeface="Open Sans"/>
                <a:ea typeface="Open Sans"/>
                <a:cs typeface="Open Sans"/>
                <a:sym typeface="Open Sans"/>
              </a:rPr>
              <a:t>People-centred design</a:t>
            </a:r>
            <a:endParaRPr sz="2700">
              <a:latin typeface="Open Sans"/>
              <a:ea typeface="Open Sans"/>
              <a:cs typeface="Open Sans"/>
              <a:sym typeface="Open Sans"/>
            </a:endParaRPr>
          </a:p>
          <a:p>
            <a:pPr indent="-476250" lvl="0" marL="609600" rtl="0" algn="l">
              <a:spcBef>
                <a:spcPts val="1300"/>
              </a:spcBef>
              <a:spcAft>
                <a:spcPts val="0"/>
              </a:spcAft>
              <a:buSzPts val="2700"/>
              <a:buFont typeface="Open Sans"/>
              <a:buAutoNum type="arabicPeriod"/>
            </a:pPr>
            <a:r>
              <a:rPr lang="en-US" sz="2700">
                <a:latin typeface="Open Sans"/>
                <a:ea typeface="Open Sans"/>
                <a:cs typeface="Open Sans"/>
                <a:sym typeface="Open Sans"/>
              </a:rPr>
              <a:t>Fostering a digital economy</a:t>
            </a:r>
            <a:endParaRPr sz="2700">
              <a:latin typeface="Open Sans"/>
              <a:ea typeface="Open Sans"/>
              <a:cs typeface="Open Sans"/>
              <a:sym typeface="Open Sans"/>
            </a:endParaRPr>
          </a:p>
          <a:p>
            <a:pPr indent="-476250" lvl="0" marL="609600" rtl="0" algn="l">
              <a:spcBef>
                <a:spcPts val="1300"/>
              </a:spcBef>
              <a:spcAft>
                <a:spcPts val="0"/>
              </a:spcAft>
              <a:buSzPts val="2700"/>
              <a:buFont typeface="Open Sans"/>
              <a:buAutoNum type="arabicPeriod"/>
            </a:pPr>
            <a:r>
              <a:rPr lang="en-US" sz="2700">
                <a:latin typeface="Open Sans"/>
                <a:ea typeface="Open Sans"/>
                <a:cs typeface="Open Sans"/>
                <a:sym typeface="Open Sans"/>
              </a:rPr>
              <a:t>Inclusion, equity and access</a:t>
            </a:r>
            <a:endParaRPr sz="2700">
              <a:latin typeface="Open Sans"/>
              <a:ea typeface="Open Sans"/>
              <a:cs typeface="Open Sans"/>
              <a:sym typeface="Open Sans"/>
            </a:endParaRPr>
          </a:p>
          <a:p>
            <a:pPr indent="-476250" lvl="0" marL="609600" rtl="0" algn="l">
              <a:spcBef>
                <a:spcPts val="1300"/>
              </a:spcBef>
              <a:spcAft>
                <a:spcPts val="0"/>
              </a:spcAft>
              <a:buSzPts val="2700"/>
              <a:buFont typeface="Open Sans"/>
              <a:buAutoNum type="arabicPeriod"/>
            </a:pPr>
            <a:r>
              <a:rPr lang="en-US" sz="2700">
                <a:latin typeface="Open Sans"/>
                <a:ea typeface="Open Sans"/>
                <a:cs typeface="Open Sans"/>
                <a:sym typeface="Open Sans"/>
              </a:rPr>
              <a:t>Government as a platform</a:t>
            </a:r>
            <a:endParaRPr sz="2700">
              <a:latin typeface="Open Sans"/>
              <a:ea typeface="Open Sans"/>
              <a:cs typeface="Open Sans"/>
              <a:sym typeface="Open Sans"/>
            </a:endParaRPr>
          </a:p>
          <a:p>
            <a:pPr indent="-476250" lvl="0" marL="609600" rtl="0" algn="l">
              <a:spcBef>
                <a:spcPts val="1300"/>
              </a:spcBef>
              <a:spcAft>
                <a:spcPts val="0"/>
              </a:spcAft>
              <a:buSzPts val="2700"/>
              <a:buFont typeface="Open Sans"/>
              <a:buAutoNum type="arabicPeriod"/>
            </a:pPr>
            <a:r>
              <a:rPr lang="en-US" sz="2700">
                <a:latin typeface="Open Sans"/>
                <a:ea typeface="Open Sans"/>
                <a:cs typeface="Open Sans"/>
                <a:sym typeface="Open Sans"/>
              </a:rPr>
              <a:t>Public service of the future</a:t>
            </a:r>
            <a:endParaRPr sz="27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1300"/>
              </a:spcBef>
              <a:spcAft>
                <a:spcPts val="0"/>
              </a:spcAft>
              <a:buNone/>
            </a:pPr>
            <a:r>
              <a:t/>
            </a:r>
            <a:endParaRPr sz="27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1300"/>
              </a:spcBef>
              <a:spcAft>
                <a:spcPts val="1300"/>
              </a:spcAft>
              <a:buNone/>
            </a:pPr>
            <a:r>
              <a:rPr lang="en-US" sz="27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4"/>
              </a:rPr>
              <a:t>ontario.ca/digitalplan</a:t>
            </a:r>
            <a:endParaRPr sz="27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00" name="Google Shape;400;p74"/>
          <p:cNvSpPr txBox="1"/>
          <p:nvPr/>
        </p:nvSpPr>
        <p:spPr>
          <a:xfrm>
            <a:off x="-4650" y="-8"/>
            <a:ext cx="12201300" cy="587700"/>
          </a:xfrm>
          <a:prstGeom prst="rect">
            <a:avLst/>
          </a:prstGeom>
          <a:solidFill>
            <a:srgbClr val="0F413C"/>
          </a:solidFill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b="1" lang="en-US" sz="21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Digital Action Plan</a:t>
            </a:r>
            <a:endParaRPr b="1" sz="21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75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07" name="Google Shape;407;p75"/>
          <p:cNvSpPr txBox="1"/>
          <p:nvPr>
            <p:ph idx="4294967295" type="body"/>
          </p:nvPr>
        </p:nvSpPr>
        <p:spPr>
          <a:xfrm>
            <a:off x="557950" y="1152725"/>
            <a:ext cx="10515600" cy="57054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 u="sng">
                <a:solidFill>
                  <a:schemeClr val="hlink"/>
                </a:solidFill>
                <a:hlinkClick r:id="rId3"/>
              </a:rPr>
              <a:t>Our blog</a:t>
            </a:r>
            <a:endParaRPr sz="2400"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 u="sng">
                <a:solidFill>
                  <a:schemeClr val="hlink"/>
                </a:solidFill>
                <a:hlinkClick r:id="rId4"/>
              </a:rPr>
              <a:t>The Digital Service Standards</a:t>
            </a:r>
            <a:endParaRPr sz="2400"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 u="sng">
                <a:solidFill>
                  <a:schemeClr val="hlink"/>
                </a:solidFill>
                <a:hlinkClick r:id="rId5"/>
              </a:rPr>
              <a:t>The Service Design Playbook</a:t>
            </a:r>
            <a:endParaRPr sz="2400"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 u="sng">
                <a:solidFill>
                  <a:schemeClr val="hlink"/>
                </a:solidFill>
                <a:hlinkClick r:id="rId6"/>
              </a:rPr>
              <a:t>The User Research Guide</a:t>
            </a:r>
            <a:endParaRPr sz="2400"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 u="sng">
                <a:solidFill>
                  <a:schemeClr val="hlink"/>
                </a:solidFill>
                <a:hlinkClick r:id="rId7"/>
              </a:rPr>
              <a:t>Our team (on Twitter)</a:t>
            </a:r>
            <a:endParaRPr sz="2400"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 u="sng">
                <a:solidFill>
                  <a:schemeClr val="hlink"/>
                </a:solidFill>
                <a:hlinkClick r:id="rId8"/>
              </a:rPr>
              <a:t>People Board blog post (GDS, UK)</a:t>
            </a:r>
            <a:endParaRPr sz="2400"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 u="sng">
                <a:solidFill>
                  <a:schemeClr val="hlink"/>
                </a:solidFill>
                <a:hlinkClick r:id="rId9"/>
              </a:rPr>
              <a:t>Janet Hughes, “What a digital organization looks like”</a:t>
            </a:r>
            <a:endParaRPr sz="2400"/>
          </a:p>
        </p:txBody>
      </p:sp>
      <p:sp>
        <p:nvSpPr>
          <p:cNvPr id="408" name="Google Shape;408;p75"/>
          <p:cNvSpPr txBox="1"/>
          <p:nvPr/>
        </p:nvSpPr>
        <p:spPr>
          <a:xfrm>
            <a:off x="-4650" y="-8"/>
            <a:ext cx="12201300" cy="587700"/>
          </a:xfrm>
          <a:prstGeom prst="rect">
            <a:avLst/>
          </a:prstGeom>
          <a:solidFill>
            <a:srgbClr val="0F413C"/>
          </a:solidFill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b="1" lang="en-US" sz="21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Resources</a:t>
            </a:r>
            <a:endParaRPr b="1" sz="21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Google Shape;284;p62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4633" y="1746017"/>
            <a:ext cx="8385235" cy="3835566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62"/>
          <p:cNvSpPr txBox="1"/>
          <p:nvPr>
            <p:ph type="title"/>
          </p:nvPr>
        </p:nvSpPr>
        <p:spPr>
          <a:xfrm>
            <a:off x="0" y="-16233"/>
            <a:ext cx="12201300" cy="587700"/>
          </a:xfrm>
          <a:prstGeom prst="rect">
            <a:avLst/>
          </a:prstGeom>
          <a:solidFill>
            <a:srgbClr val="0F413C"/>
          </a:solidFill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FFFFFF"/>
                </a:solidFill>
              </a:rPr>
              <a:t>Transforming g</a:t>
            </a:r>
            <a:r>
              <a:rPr lang="en-US" sz="2100">
                <a:solidFill>
                  <a:srgbClr val="FFFFFF"/>
                </a:solidFill>
              </a:rPr>
              <a:t>overnment in a digital age</a:t>
            </a:r>
            <a:endParaRPr sz="2100">
              <a:solidFill>
                <a:srgbClr val="FFFFFF"/>
              </a:solidFill>
            </a:endParaRPr>
          </a:p>
        </p:txBody>
      </p:sp>
      <p:sp>
        <p:nvSpPr>
          <p:cNvPr id="286" name="Google Shape;286;p62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63"/>
          <p:cNvSpPr txBox="1"/>
          <p:nvPr>
            <p:ph type="title"/>
          </p:nvPr>
        </p:nvSpPr>
        <p:spPr>
          <a:xfrm>
            <a:off x="415600" y="2286833"/>
            <a:ext cx="9716700" cy="1973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Open Sans"/>
                <a:ea typeface="Open Sans"/>
                <a:cs typeface="Open Sans"/>
                <a:sym typeface="Open Sans"/>
              </a:rPr>
              <a:t>Government can be simple, beautiful and easy to use.</a:t>
            </a:r>
            <a:endParaRPr sz="48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92" name="Google Shape;292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30267" y="4650367"/>
            <a:ext cx="1738067" cy="701033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63"/>
          <p:cNvSpPr txBox="1"/>
          <p:nvPr/>
        </p:nvSpPr>
        <p:spPr>
          <a:xfrm>
            <a:off x="7275600" y="4215470"/>
            <a:ext cx="838800" cy="10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700">
                <a:solidFill>
                  <a:srgbClr val="0F413C"/>
                </a:solidFill>
                <a:latin typeface="Open Sans"/>
                <a:ea typeface="Open Sans"/>
                <a:cs typeface="Open Sans"/>
                <a:sym typeface="Open Sans"/>
              </a:rPr>
              <a:t>-</a:t>
            </a:r>
            <a:endParaRPr sz="6700">
              <a:solidFill>
                <a:srgbClr val="0F413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64"/>
          <p:cNvSpPr txBox="1"/>
          <p:nvPr>
            <p:ph type="title"/>
          </p:nvPr>
        </p:nvSpPr>
        <p:spPr>
          <a:xfrm>
            <a:off x="415600" y="2284000"/>
            <a:ext cx="9576300" cy="4118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300">
                <a:latin typeface="Open Sans"/>
                <a:ea typeface="Open Sans"/>
                <a:cs typeface="Open Sans"/>
                <a:sym typeface="Open Sans"/>
              </a:rPr>
              <a:t>Digital government in a digital age </a:t>
            </a:r>
            <a:r>
              <a:rPr lang="en-US" sz="5300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  <a:t>is </a:t>
            </a:r>
            <a:r>
              <a:rPr lang="en-US" sz="5300">
                <a:solidFill>
                  <a:srgbClr val="999999"/>
                </a:solidFill>
                <a:highlight>
                  <a:srgbClr val="FEFDFD"/>
                </a:highlight>
                <a:latin typeface="Open Sans"/>
                <a:ea typeface="Open Sans"/>
                <a:cs typeface="Open Sans"/>
                <a:sym typeface="Open Sans"/>
              </a:rPr>
              <a:t>about </a:t>
            </a:r>
            <a:r>
              <a:rPr lang="en-US" sz="5300">
                <a:solidFill>
                  <a:srgbClr val="FF9900"/>
                </a:solidFill>
                <a:latin typeface="Open Sans"/>
                <a:ea typeface="Open Sans"/>
                <a:cs typeface="Open Sans"/>
                <a:sym typeface="Open Sans"/>
              </a:rPr>
              <a:t>the user</a:t>
            </a:r>
            <a:r>
              <a:rPr lang="en-US" sz="5300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sz="5300">
              <a:solidFill>
                <a:srgbClr val="99999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300"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99" name="Google Shape;299;p64"/>
          <p:cNvCxnSpPr/>
          <p:nvPr/>
        </p:nvCxnSpPr>
        <p:spPr>
          <a:xfrm>
            <a:off x="415600" y="2805533"/>
            <a:ext cx="2472000" cy="0"/>
          </a:xfrm>
          <a:prstGeom prst="straightConnector1">
            <a:avLst/>
          </a:prstGeom>
          <a:noFill/>
          <a:ln cap="flat" cmpd="sng" w="76200">
            <a:solidFill>
              <a:srgbClr val="7DEEE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0" name="Google Shape;300;p64"/>
          <p:cNvSpPr txBox="1"/>
          <p:nvPr/>
        </p:nvSpPr>
        <p:spPr>
          <a:xfrm>
            <a:off x="484267" y="1595833"/>
            <a:ext cx="2384100" cy="92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5300">
                <a:solidFill>
                  <a:srgbClr val="118C7B"/>
                </a:solidFill>
                <a:latin typeface="Open Sans"/>
                <a:ea typeface="Open Sans"/>
                <a:cs typeface="Open Sans"/>
                <a:sym typeface="Open Sans"/>
              </a:rPr>
              <a:t>Good</a:t>
            </a:r>
            <a:endParaRPr b="1" i="1" sz="5300">
              <a:solidFill>
                <a:srgbClr val="118C7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65"/>
          <p:cNvSpPr txBox="1"/>
          <p:nvPr>
            <p:ph idx="4294967295" type="ctrTitle"/>
          </p:nvPr>
        </p:nvSpPr>
        <p:spPr>
          <a:xfrm>
            <a:off x="-1224002" y="1308067"/>
            <a:ext cx="7745700" cy="3641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8000"/>
              <a:buFont typeface="Helvetica Neue"/>
              <a:buNone/>
            </a:pPr>
            <a:r>
              <a:rPr lang="en-US" sz="4000" u="sng">
                <a:latin typeface="Open Sans"/>
                <a:ea typeface="Open Sans"/>
                <a:cs typeface="Open Sans"/>
                <a:sym typeface="Open Sans"/>
              </a:rPr>
              <a:t>transform</a:t>
            </a:r>
            <a:r>
              <a:rPr lang="en-US" sz="4000">
                <a:latin typeface="Open Sans"/>
                <a:ea typeface="Open Sans"/>
                <a:cs typeface="Open Sans"/>
                <a:sym typeface="Open Sans"/>
              </a:rPr>
              <a:t> government </a:t>
            </a:r>
            <a:endParaRPr sz="40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8000"/>
              <a:buFont typeface="Helvetica Neue"/>
              <a:buNone/>
            </a:pPr>
            <a:r>
              <a:rPr lang="en-US" sz="4000">
                <a:latin typeface="Open Sans"/>
                <a:ea typeface="Open Sans"/>
                <a:cs typeface="Open Sans"/>
                <a:sym typeface="Open Sans"/>
              </a:rPr>
              <a:t>government</a:t>
            </a:r>
            <a:endParaRPr sz="40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8000"/>
              <a:buFont typeface="Helvetica Neue"/>
              <a:buNone/>
            </a:pPr>
            <a:r>
              <a:rPr lang="en-US" sz="4000">
                <a:latin typeface="Open Sans"/>
                <a:ea typeface="Open Sans"/>
                <a:cs typeface="Open Sans"/>
                <a:sym typeface="Open Sans"/>
              </a:rPr>
              <a:t>government </a:t>
            </a:r>
            <a:endParaRPr sz="40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8000"/>
              <a:buFont typeface="Helvetica Neue"/>
              <a:buNone/>
            </a:pPr>
            <a:r>
              <a:rPr lang="en-US" sz="4000">
                <a:latin typeface="Open Sans"/>
                <a:ea typeface="Open Sans"/>
                <a:cs typeface="Open Sans"/>
                <a:sym typeface="Open Sans"/>
              </a:rPr>
              <a:t>people’s </a:t>
            </a:r>
            <a:endParaRPr sz="4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06" name="Google Shape;306;p65"/>
          <p:cNvSpPr txBox="1"/>
          <p:nvPr>
            <p:ph idx="4294967295" type="ctrTitle"/>
          </p:nvPr>
        </p:nvSpPr>
        <p:spPr>
          <a:xfrm>
            <a:off x="7048821" y="1308067"/>
            <a:ext cx="4239900" cy="3641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8000"/>
              <a:buFont typeface="Helvetica Neue"/>
              <a:buNone/>
            </a:pPr>
            <a:r>
              <a:rPr lang="en-US" sz="4000">
                <a:solidFill>
                  <a:srgbClr val="FFC000"/>
                </a:solidFill>
                <a:latin typeface="Open Sans"/>
                <a:ea typeface="Open Sans"/>
                <a:cs typeface="Open Sans"/>
                <a:sym typeface="Open Sans"/>
              </a:rPr>
              <a:t>services</a:t>
            </a:r>
            <a:endParaRPr sz="4000">
              <a:solidFill>
                <a:srgbClr val="FFC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8000"/>
              <a:buFont typeface="Helvetica Neue"/>
              <a:buNone/>
            </a:pPr>
            <a:r>
              <a:rPr lang="en-US" sz="4000">
                <a:solidFill>
                  <a:srgbClr val="FFC000"/>
                </a:solidFill>
                <a:latin typeface="Open Sans"/>
                <a:ea typeface="Open Sans"/>
                <a:cs typeface="Open Sans"/>
                <a:sym typeface="Open Sans"/>
              </a:rPr>
              <a:t>practices</a:t>
            </a:r>
            <a:endParaRPr sz="4000">
              <a:solidFill>
                <a:srgbClr val="FFC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8000"/>
              <a:buFont typeface="Helvetica Neue"/>
              <a:buNone/>
            </a:pPr>
            <a:r>
              <a:rPr lang="en-US" sz="4000">
                <a:solidFill>
                  <a:srgbClr val="FFC000"/>
                </a:solidFill>
                <a:latin typeface="Open Sans"/>
                <a:ea typeface="Open Sans"/>
                <a:cs typeface="Open Sans"/>
                <a:sym typeface="Open Sans"/>
              </a:rPr>
              <a:t>culture</a:t>
            </a:r>
            <a:endParaRPr sz="4000">
              <a:solidFill>
                <a:srgbClr val="FFC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8000"/>
              <a:buFont typeface="Helvetica Neue"/>
              <a:buNone/>
            </a:pPr>
            <a:r>
              <a:rPr lang="en-US" sz="4000">
                <a:solidFill>
                  <a:srgbClr val="FFC000"/>
                </a:solidFill>
                <a:latin typeface="Open Sans"/>
                <a:ea typeface="Open Sans"/>
                <a:cs typeface="Open Sans"/>
                <a:sym typeface="Open Sans"/>
              </a:rPr>
              <a:t>lives</a:t>
            </a:r>
            <a:endParaRPr sz="4000">
              <a:solidFill>
                <a:srgbClr val="FFC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07" name="Google Shape;307;p65"/>
          <p:cNvSpPr txBox="1"/>
          <p:nvPr/>
        </p:nvSpPr>
        <p:spPr>
          <a:xfrm>
            <a:off x="0" y="-16233"/>
            <a:ext cx="12201300" cy="587700"/>
          </a:xfrm>
          <a:prstGeom prst="rect">
            <a:avLst/>
          </a:prstGeom>
          <a:solidFill>
            <a:srgbClr val="0F413C"/>
          </a:solidFill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b="1" lang="en-US" sz="21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Transforming g</a:t>
            </a:r>
            <a:r>
              <a:rPr b="1" lang="en-US" sz="21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overnment in a digital age</a:t>
            </a:r>
            <a:endParaRPr b="1" sz="21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66"/>
          <p:cNvSpPr txBox="1"/>
          <p:nvPr>
            <p:ph type="title"/>
          </p:nvPr>
        </p:nvSpPr>
        <p:spPr>
          <a:xfrm>
            <a:off x="511225" y="2124279"/>
            <a:ext cx="9816900" cy="351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8000"/>
              <a:buFont typeface="Helvetica Neue"/>
              <a:buNone/>
            </a:pPr>
            <a:r>
              <a:rPr i="0" lang="en-US" sz="6400" u="none" cap="none" strike="noStrike">
                <a:solidFill>
                  <a:srgbClr val="FF9900"/>
                </a:solidFill>
                <a:latin typeface="Open Sans"/>
                <a:ea typeface="Open Sans"/>
                <a:cs typeface="Open Sans"/>
                <a:sym typeface="Open Sans"/>
              </a:rPr>
              <a:t>Leadership</a:t>
            </a:r>
            <a:r>
              <a:rPr i="0" lang="en-US" sz="6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i="0" lang="en-US" sz="6400" u="none" cap="none" strike="noStrike">
                <a:solidFill>
                  <a:srgbClr val="0F413C"/>
                </a:solidFill>
                <a:latin typeface="Open Sans"/>
                <a:ea typeface="Open Sans"/>
                <a:cs typeface="Open Sans"/>
                <a:sym typeface="Open Sans"/>
              </a:rPr>
              <a:t>is action,</a:t>
            </a:r>
            <a:br>
              <a:rPr i="0" lang="en-US" sz="6400" u="none" cap="none" strike="noStrike">
                <a:solidFill>
                  <a:srgbClr val="0F413C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i="0" lang="en-US" sz="6400" u="none" cap="none" strike="noStrike">
                <a:solidFill>
                  <a:srgbClr val="0F413C"/>
                </a:solidFill>
                <a:latin typeface="Open Sans"/>
                <a:ea typeface="Open Sans"/>
                <a:cs typeface="Open Sans"/>
                <a:sym typeface="Open Sans"/>
              </a:rPr>
              <a:t>not position.</a:t>
            </a:r>
            <a:endParaRPr i="0" sz="6400" u="none" cap="none" strike="noStrike">
              <a:solidFill>
                <a:srgbClr val="0F413C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8000"/>
              <a:buFont typeface="Helvetica Neue"/>
              <a:buNone/>
            </a:pPr>
            <a:r>
              <a:t/>
            </a:r>
            <a:endParaRPr sz="64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0" lang="en-US" sz="3200">
                <a:solidFill>
                  <a:srgbClr val="1C304A"/>
                </a:solidFill>
                <a:latin typeface="Open Sans"/>
                <a:ea typeface="Open Sans"/>
                <a:cs typeface="Open Sans"/>
                <a:sym typeface="Open Sans"/>
              </a:rPr>
              <a:t>– Donald H. McGannon</a:t>
            </a:r>
            <a:endParaRPr sz="64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13" name="Google Shape;313;p66"/>
          <p:cNvSpPr txBox="1"/>
          <p:nvPr/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/>
              <a:t> </a:t>
            </a:r>
            <a:endParaRPr sz="15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67"/>
          <p:cNvSpPr/>
          <p:nvPr/>
        </p:nvSpPr>
        <p:spPr>
          <a:xfrm>
            <a:off x="4331033" y="3151067"/>
            <a:ext cx="736800" cy="711300"/>
          </a:xfrm>
          <a:prstGeom prst="ellipse">
            <a:avLst/>
          </a:prstGeom>
          <a:solidFill>
            <a:srgbClr val="F9CB9C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67"/>
          <p:cNvSpPr txBox="1"/>
          <p:nvPr>
            <p:ph idx="2" type="body"/>
          </p:nvPr>
        </p:nvSpPr>
        <p:spPr>
          <a:xfrm>
            <a:off x="0" y="289675"/>
            <a:ext cx="99138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</a:pPr>
            <a:r>
              <a:rPr lang="en-US" sz="5300">
                <a:solidFill>
                  <a:srgbClr val="FFFFFF"/>
                </a:solidFill>
                <a:highlight>
                  <a:srgbClr val="0D2C3E"/>
                </a:highlight>
              </a:rPr>
              <a:t> DESIGN FOR DELIVERY</a:t>
            </a:r>
            <a:r>
              <a:rPr lang="en-US" sz="5300">
                <a:solidFill>
                  <a:srgbClr val="0D2C3E"/>
                </a:solidFill>
                <a:highlight>
                  <a:srgbClr val="0D2C3E"/>
                </a:highlight>
              </a:rPr>
              <a:t>_</a:t>
            </a:r>
            <a:endParaRPr sz="5300">
              <a:solidFill>
                <a:srgbClr val="0D2C3E"/>
              </a:solidFill>
              <a:highlight>
                <a:srgbClr val="0D2C3E"/>
              </a:highlight>
            </a:endParaRPr>
          </a:p>
        </p:txBody>
      </p:sp>
      <p:sp>
        <p:nvSpPr>
          <p:cNvPr id="320" name="Google Shape;320;p67"/>
          <p:cNvSpPr/>
          <p:nvPr/>
        </p:nvSpPr>
        <p:spPr>
          <a:xfrm>
            <a:off x="10706067" y="5794233"/>
            <a:ext cx="736800" cy="711300"/>
          </a:xfrm>
          <a:prstGeom prst="ellipse">
            <a:avLst/>
          </a:prstGeom>
          <a:solidFill>
            <a:srgbClr val="F9CB9C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67"/>
          <p:cNvSpPr txBox="1"/>
          <p:nvPr/>
        </p:nvSpPr>
        <p:spPr>
          <a:xfrm rot="-5400000">
            <a:off x="5442233" y="4678267"/>
            <a:ext cx="3067200" cy="628800"/>
          </a:xfrm>
          <a:prstGeom prst="rect">
            <a:avLst/>
          </a:prstGeom>
          <a:solidFill>
            <a:srgbClr val="F6B26B"/>
          </a:solidFill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latin typeface="Helvetica Neue"/>
                <a:ea typeface="Helvetica Neue"/>
                <a:cs typeface="Helvetica Neue"/>
                <a:sym typeface="Helvetica Neue"/>
              </a:rPr>
              <a:t>CHAPTERS</a:t>
            </a:r>
            <a:endParaRPr b="1" sz="4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22" name="Google Shape;322;p67"/>
          <p:cNvSpPr txBox="1"/>
          <p:nvPr/>
        </p:nvSpPr>
        <p:spPr>
          <a:xfrm rot="-5400000">
            <a:off x="1800717" y="4193017"/>
            <a:ext cx="4037700" cy="628800"/>
          </a:xfrm>
          <a:prstGeom prst="rect">
            <a:avLst/>
          </a:prstGeom>
          <a:solidFill>
            <a:srgbClr val="F9CB9C"/>
          </a:solidFill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latin typeface="Helvetica Neue"/>
                <a:ea typeface="Helvetica Neue"/>
                <a:cs typeface="Helvetica Neue"/>
                <a:sym typeface="Helvetica Neue"/>
              </a:rPr>
              <a:t>FRONT OFFICE</a:t>
            </a:r>
            <a:endParaRPr b="1" sz="4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23" name="Google Shape;323;p67"/>
          <p:cNvSpPr txBox="1"/>
          <p:nvPr/>
        </p:nvSpPr>
        <p:spPr>
          <a:xfrm>
            <a:off x="10748633" y="5895833"/>
            <a:ext cx="20223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latin typeface="Helvetica Neue"/>
                <a:ea typeface="Helvetica Neue"/>
                <a:cs typeface="Helvetica Neue"/>
                <a:sym typeface="Helvetica Neue"/>
              </a:rPr>
              <a:t>Business</a:t>
            </a:r>
            <a:endParaRPr b="1" sz="2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24" name="Google Shape;324;p67"/>
          <p:cNvSpPr txBox="1"/>
          <p:nvPr/>
        </p:nvSpPr>
        <p:spPr>
          <a:xfrm>
            <a:off x="4342100" y="3216117"/>
            <a:ext cx="23397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latin typeface="Helvetica Neue"/>
                <a:ea typeface="Helvetica Neue"/>
                <a:cs typeface="Helvetica Neue"/>
                <a:sym typeface="Helvetica Neue"/>
              </a:rPr>
              <a:t>Digital Enterprise</a:t>
            </a:r>
            <a:endParaRPr b="1" sz="2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25" name="Google Shape;325;p67"/>
          <p:cNvSpPr/>
          <p:nvPr/>
        </p:nvSpPr>
        <p:spPr>
          <a:xfrm>
            <a:off x="4331033" y="3995600"/>
            <a:ext cx="736800" cy="711300"/>
          </a:xfrm>
          <a:prstGeom prst="ellipse">
            <a:avLst/>
          </a:prstGeom>
          <a:solidFill>
            <a:srgbClr val="F9CB9C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67"/>
          <p:cNvSpPr txBox="1"/>
          <p:nvPr/>
        </p:nvSpPr>
        <p:spPr>
          <a:xfrm>
            <a:off x="4315100" y="4070233"/>
            <a:ext cx="20223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latin typeface="Helvetica Neue"/>
                <a:ea typeface="Helvetica Neue"/>
                <a:cs typeface="Helvetica Neue"/>
                <a:sym typeface="Helvetica Neue"/>
              </a:rPr>
              <a:t>Engagement</a:t>
            </a:r>
            <a:endParaRPr b="1" sz="2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27" name="Google Shape;327;p67"/>
          <p:cNvSpPr/>
          <p:nvPr/>
        </p:nvSpPr>
        <p:spPr>
          <a:xfrm>
            <a:off x="4331033" y="4879833"/>
            <a:ext cx="736800" cy="711300"/>
          </a:xfrm>
          <a:prstGeom prst="ellipse">
            <a:avLst/>
          </a:prstGeom>
          <a:solidFill>
            <a:srgbClr val="F9CB9C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67"/>
          <p:cNvSpPr txBox="1"/>
          <p:nvPr/>
        </p:nvSpPr>
        <p:spPr>
          <a:xfrm>
            <a:off x="4343700" y="4917150"/>
            <a:ext cx="17016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latin typeface="Helvetica Neue"/>
                <a:ea typeface="Helvetica Neue"/>
                <a:cs typeface="Helvetica Neue"/>
                <a:sym typeface="Helvetica Neue"/>
              </a:rPr>
              <a:t>Operations</a:t>
            </a:r>
            <a:endParaRPr b="1" sz="2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29" name="Google Shape;329;p67"/>
          <p:cNvSpPr/>
          <p:nvPr/>
        </p:nvSpPr>
        <p:spPr>
          <a:xfrm>
            <a:off x="7480617" y="3119333"/>
            <a:ext cx="736800" cy="711300"/>
          </a:xfrm>
          <a:prstGeom prst="ellipse">
            <a:avLst/>
          </a:prstGeom>
          <a:solidFill>
            <a:srgbClr val="F6B26B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67"/>
          <p:cNvSpPr/>
          <p:nvPr/>
        </p:nvSpPr>
        <p:spPr>
          <a:xfrm>
            <a:off x="7480633" y="2274800"/>
            <a:ext cx="736800" cy="711300"/>
          </a:xfrm>
          <a:prstGeom prst="ellipse">
            <a:avLst/>
          </a:prstGeom>
          <a:solidFill>
            <a:srgbClr val="F6B26B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67"/>
          <p:cNvSpPr/>
          <p:nvPr/>
        </p:nvSpPr>
        <p:spPr>
          <a:xfrm>
            <a:off x="7512300" y="3963867"/>
            <a:ext cx="736800" cy="711300"/>
          </a:xfrm>
          <a:prstGeom prst="ellipse">
            <a:avLst/>
          </a:prstGeom>
          <a:solidFill>
            <a:srgbClr val="F6B26B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67"/>
          <p:cNvSpPr/>
          <p:nvPr/>
        </p:nvSpPr>
        <p:spPr>
          <a:xfrm>
            <a:off x="7512300" y="4808400"/>
            <a:ext cx="736800" cy="711300"/>
          </a:xfrm>
          <a:prstGeom prst="ellipse">
            <a:avLst/>
          </a:prstGeom>
          <a:solidFill>
            <a:srgbClr val="F6B26B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67"/>
          <p:cNvSpPr/>
          <p:nvPr/>
        </p:nvSpPr>
        <p:spPr>
          <a:xfrm>
            <a:off x="7512300" y="5692633"/>
            <a:ext cx="736800" cy="711300"/>
          </a:xfrm>
          <a:prstGeom prst="ellipse">
            <a:avLst/>
          </a:prstGeom>
          <a:solidFill>
            <a:srgbClr val="F6B26B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67"/>
          <p:cNvSpPr txBox="1"/>
          <p:nvPr/>
        </p:nvSpPr>
        <p:spPr>
          <a:xfrm>
            <a:off x="7391708" y="5737133"/>
            <a:ext cx="17016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latin typeface="Helvetica Neue"/>
                <a:ea typeface="Helvetica Neue"/>
                <a:cs typeface="Helvetica Neue"/>
                <a:sym typeface="Helvetica Neue"/>
              </a:rPr>
              <a:t> Technology</a:t>
            </a:r>
            <a:endParaRPr b="1" sz="2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35" name="Google Shape;335;p67"/>
          <p:cNvSpPr txBox="1"/>
          <p:nvPr/>
        </p:nvSpPr>
        <p:spPr>
          <a:xfrm>
            <a:off x="7506083" y="4872633"/>
            <a:ext cx="14727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latin typeface="Helvetica Neue"/>
                <a:ea typeface="Helvetica Neue"/>
                <a:cs typeface="Helvetica Neue"/>
                <a:sym typeface="Helvetica Neue"/>
              </a:rPr>
              <a:t>Product</a:t>
            </a:r>
            <a:endParaRPr b="1" sz="2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36" name="Google Shape;336;p67"/>
          <p:cNvSpPr txBox="1"/>
          <p:nvPr/>
        </p:nvSpPr>
        <p:spPr>
          <a:xfrm>
            <a:off x="7397867" y="4052633"/>
            <a:ext cx="11433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latin typeface="Helvetica Neue"/>
                <a:ea typeface="Helvetica Neue"/>
                <a:cs typeface="Helvetica Neue"/>
                <a:sym typeface="Helvetica Neue"/>
              </a:rPr>
              <a:t> Policy</a:t>
            </a:r>
            <a:endParaRPr b="1" sz="2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37" name="Google Shape;337;p67"/>
          <p:cNvSpPr txBox="1"/>
          <p:nvPr/>
        </p:nvSpPr>
        <p:spPr>
          <a:xfrm>
            <a:off x="7512967" y="3195267"/>
            <a:ext cx="26472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latin typeface="Helvetica Neue"/>
                <a:ea typeface="Helvetica Neue"/>
                <a:cs typeface="Helvetica Neue"/>
                <a:sym typeface="Helvetica Neue"/>
              </a:rPr>
              <a:t>Experience Design</a:t>
            </a:r>
            <a:endParaRPr b="1" sz="2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38" name="Google Shape;338;p67"/>
          <p:cNvSpPr txBox="1"/>
          <p:nvPr/>
        </p:nvSpPr>
        <p:spPr>
          <a:xfrm>
            <a:off x="7455100" y="2412633"/>
            <a:ext cx="13716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latin typeface="Helvetica Neue"/>
                <a:ea typeface="Helvetica Neue"/>
                <a:cs typeface="Helvetica Neue"/>
                <a:sym typeface="Helvetica Neue"/>
              </a:rPr>
              <a:t>Content</a:t>
            </a:r>
            <a:endParaRPr b="1" sz="2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39" name="Google Shape;339;p67"/>
          <p:cNvSpPr/>
          <p:nvPr/>
        </p:nvSpPr>
        <p:spPr>
          <a:xfrm>
            <a:off x="950733" y="2985967"/>
            <a:ext cx="736800" cy="711300"/>
          </a:xfrm>
          <a:prstGeom prst="ellipse">
            <a:avLst/>
          </a:prstGeom>
          <a:solidFill>
            <a:srgbClr val="FCE5CD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67"/>
          <p:cNvSpPr/>
          <p:nvPr/>
        </p:nvSpPr>
        <p:spPr>
          <a:xfrm>
            <a:off x="950733" y="4656983"/>
            <a:ext cx="736800" cy="711300"/>
          </a:xfrm>
          <a:prstGeom prst="ellipse">
            <a:avLst/>
          </a:prstGeom>
          <a:solidFill>
            <a:srgbClr val="FCE5CD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p67"/>
          <p:cNvSpPr/>
          <p:nvPr/>
        </p:nvSpPr>
        <p:spPr>
          <a:xfrm>
            <a:off x="950733" y="5569417"/>
            <a:ext cx="736800" cy="711300"/>
          </a:xfrm>
          <a:prstGeom prst="ellipse">
            <a:avLst/>
          </a:prstGeom>
          <a:solidFill>
            <a:srgbClr val="FCE5CD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p67"/>
          <p:cNvSpPr txBox="1"/>
          <p:nvPr/>
        </p:nvSpPr>
        <p:spPr>
          <a:xfrm>
            <a:off x="949533" y="3037533"/>
            <a:ext cx="28107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latin typeface="Helvetica Neue"/>
                <a:ea typeface="Helvetica Neue"/>
                <a:cs typeface="Helvetica Neue"/>
                <a:sym typeface="Helvetica Neue"/>
              </a:rPr>
              <a:t>Chief Digital Officer + Deputy Minister Responsible for Digital Government</a:t>
            </a:r>
            <a:endParaRPr b="1" sz="2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43" name="Google Shape;343;p67"/>
          <p:cNvSpPr txBox="1"/>
          <p:nvPr/>
        </p:nvSpPr>
        <p:spPr>
          <a:xfrm>
            <a:off x="849133" y="4752917"/>
            <a:ext cx="13716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latin typeface="Helvetica Neue"/>
                <a:ea typeface="Helvetica Neue"/>
                <a:cs typeface="Helvetica Neue"/>
                <a:sym typeface="Helvetica Neue"/>
              </a:rPr>
              <a:t> SMT+</a:t>
            </a:r>
            <a:endParaRPr b="1" sz="2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44" name="Google Shape;344;p67"/>
          <p:cNvSpPr txBox="1"/>
          <p:nvPr/>
        </p:nvSpPr>
        <p:spPr>
          <a:xfrm>
            <a:off x="956933" y="5671017"/>
            <a:ext cx="20223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latin typeface="Helvetica Neue"/>
                <a:ea typeface="Helvetica Neue"/>
                <a:cs typeface="Helvetica Neue"/>
                <a:sym typeface="Helvetica Neue"/>
              </a:rPr>
              <a:t>People Board</a:t>
            </a:r>
            <a:endParaRPr b="1" sz="2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45" name="Google Shape;345;p67"/>
          <p:cNvSpPr txBox="1"/>
          <p:nvPr/>
        </p:nvSpPr>
        <p:spPr>
          <a:xfrm rot="-5400000">
            <a:off x="-1609967" y="4060700"/>
            <a:ext cx="4178400" cy="628800"/>
          </a:xfrm>
          <a:prstGeom prst="rect">
            <a:avLst/>
          </a:prstGeom>
          <a:solidFill>
            <a:srgbClr val="FCE5CD"/>
          </a:solidFill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latin typeface="Helvetica Neue"/>
                <a:ea typeface="Helvetica Neue"/>
                <a:cs typeface="Helvetica Neue"/>
                <a:sym typeface="Helvetica Neue"/>
              </a:rPr>
              <a:t>GOVERNANCE</a:t>
            </a:r>
            <a:endParaRPr b="1" sz="4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46" name="Google Shape;346;p67"/>
          <p:cNvSpPr/>
          <p:nvPr/>
        </p:nvSpPr>
        <p:spPr>
          <a:xfrm>
            <a:off x="4331033" y="5692633"/>
            <a:ext cx="736800" cy="711300"/>
          </a:xfrm>
          <a:prstGeom prst="ellipse">
            <a:avLst/>
          </a:prstGeom>
          <a:solidFill>
            <a:srgbClr val="F9CB9C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67"/>
          <p:cNvSpPr txBox="1"/>
          <p:nvPr/>
        </p:nvSpPr>
        <p:spPr>
          <a:xfrm>
            <a:off x="4343700" y="5729950"/>
            <a:ext cx="17016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latin typeface="Helvetica Neue"/>
                <a:ea typeface="Helvetica Neue"/>
                <a:cs typeface="Helvetica Neue"/>
                <a:sym typeface="Helvetica Neue"/>
              </a:rPr>
              <a:t>Talent</a:t>
            </a:r>
            <a:endParaRPr b="1" sz="2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48" name="Google Shape;348;p67"/>
          <p:cNvSpPr txBox="1"/>
          <p:nvPr/>
        </p:nvSpPr>
        <p:spPr>
          <a:xfrm rot="-5400000">
            <a:off x="8811583" y="4806217"/>
            <a:ext cx="2978100" cy="628800"/>
          </a:xfrm>
          <a:prstGeom prst="rect">
            <a:avLst/>
          </a:prstGeom>
          <a:solidFill>
            <a:srgbClr val="F9CB9C"/>
          </a:solidFill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latin typeface="Helvetica Neue"/>
                <a:ea typeface="Helvetica Neue"/>
                <a:cs typeface="Helvetica Neue"/>
                <a:sym typeface="Helvetica Neue"/>
              </a:rPr>
              <a:t>BUSINESS</a:t>
            </a:r>
            <a:endParaRPr b="1" sz="4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49" name="Google Shape;349;p67"/>
          <p:cNvSpPr txBox="1"/>
          <p:nvPr>
            <p:ph idx="12" type="sldNum"/>
          </p:nvPr>
        </p:nvSpPr>
        <p:spPr>
          <a:xfrm>
            <a:off x="11667525" y="6372024"/>
            <a:ext cx="184500" cy="324000"/>
          </a:xfrm>
          <a:prstGeom prst="rect">
            <a:avLst/>
          </a:prstGeom>
        </p:spPr>
        <p:txBody>
          <a:bodyPr anchorCtr="0" anchor="t" bIns="25400" lIns="25400" spcFirstLastPara="1" rIns="25400" wrap="square" tIns="254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US" sz="2400">
                <a:solidFill>
                  <a:srgbClr val="1C304A"/>
                </a:solidFill>
              </a:rPr>
              <a:t>‹#›</a:t>
            </a:fld>
            <a:endParaRPr sz="2400">
              <a:solidFill>
                <a:srgbClr val="1C304A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68"/>
          <p:cNvSpPr txBox="1"/>
          <p:nvPr/>
        </p:nvSpPr>
        <p:spPr>
          <a:xfrm>
            <a:off x="1331700" y="0"/>
            <a:ext cx="9528600" cy="685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rgbClr val="1C304A"/>
                </a:solidFill>
                <a:latin typeface="Proxima Nova"/>
                <a:ea typeface="Proxima Nova"/>
                <a:cs typeface="Proxima Nova"/>
                <a:sym typeface="Proxima Nova"/>
              </a:rPr>
              <a:t>Digital isn’t a list of things to do.</a:t>
            </a:r>
            <a:r>
              <a:rPr lang="en-US" sz="4800">
                <a:solidFill>
                  <a:srgbClr val="1C304A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br>
              <a:rPr lang="en-US" sz="1800">
                <a:solidFill>
                  <a:srgbClr val="1C304A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-US" sz="1800">
                <a:solidFill>
                  <a:srgbClr val="1C304A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br>
              <a:rPr lang="en-US" sz="4800">
                <a:solidFill>
                  <a:srgbClr val="1C304A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-US" sz="4800">
                <a:solidFill>
                  <a:srgbClr val="1C304A"/>
                </a:solidFill>
                <a:latin typeface="Proxima Nova"/>
                <a:ea typeface="Proxima Nova"/>
                <a:cs typeface="Proxima Nova"/>
                <a:sym typeface="Proxima Nova"/>
              </a:rPr>
              <a:t>It’s about </a:t>
            </a:r>
            <a:r>
              <a:rPr b="1" lang="en-US" sz="4800">
                <a:solidFill>
                  <a:srgbClr val="FF9900"/>
                </a:solidFill>
                <a:latin typeface="Proxima Nova"/>
                <a:ea typeface="Proxima Nova"/>
                <a:cs typeface="Proxima Nova"/>
                <a:sym typeface="Proxima Nova"/>
              </a:rPr>
              <a:t>how you think</a:t>
            </a:r>
            <a:r>
              <a:rPr lang="en-US" sz="4800">
                <a:solidFill>
                  <a:srgbClr val="1C304A"/>
                </a:solidFill>
                <a:latin typeface="Proxima Nova"/>
                <a:ea typeface="Proxima Nova"/>
                <a:cs typeface="Proxima Nova"/>
                <a:sym typeface="Proxima Nova"/>
              </a:rPr>
              <a:t>, </a:t>
            </a:r>
            <a:r>
              <a:rPr b="1" lang="en-US" sz="4800">
                <a:solidFill>
                  <a:srgbClr val="FF9900"/>
                </a:solidFill>
                <a:latin typeface="Proxima Nova"/>
                <a:ea typeface="Proxima Nova"/>
                <a:cs typeface="Proxima Nova"/>
                <a:sym typeface="Proxima Nova"/>
              </a:rPr>
              <a:t>how you behave</a:t>
            </a:r>
            <a:r>
              <a:rPr lang="en-US" sz="48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sz="4800">
                <a:solidFill>
                  <a:srgbClr val="1C304A"/>
                </a:solidFill>
                <a:latin typeface="Proxima Nova"/>
                <a:ea typeface="Proxima Nova"/>
                <a:cs typeface="Proxima Nova"/>
                <a:sym typeface="Proxima Nova"/>
              </a:rPr>
              <a:t>and </a:t>
            </a:r>
            <a:r>
              <a:rPr b="1" lang="en-US" sz="4800">
                <a:solidFill>
                  <a:srgbClr val="FF9900"/>
                </a:solidFill>
                <a:latin typeface="Proxima Nova"/>
                <a:ea typeface="Proxima Nova"/>
                <a:cs typeface="Proxima Nova"/>
                <a:sym typeface="Proxima Nova"/>
              </a:rPr>
              <a:t>what drives decisions</a:t>
            </a:r>
            <a:r>
              <a:rPr lang="en-US" sz="4800">
                <a:solidFill>
                  <a:srgbClr val="1C304A"/>
                </a:solidFill>
                <a:latin typeface="Proxima Nova"/>
                <a:ea typeface="Proxima Nova"/>
                <a:cs typeface="Proxima Nova"/>
                <a:sym typeface="Proxima Nova"/>
              </a:rPr>
              <a:t> in your organization.</a:t>
            </a:r>
            <a:endParaRPr sz="4800">
              <a:solidFill>
                <a:srgbClr val="1C304A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rgbClr val="1C304A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1C304A"/>
                </a:solidFill>
                <a:latin typeface="Proxima Nova"/>
                <a:ea typeface="Proxima Nova"/>
                <a:cs typeface="Proxima Nova"/>
                <a:sym typeface="Proxima Nova"/>
              </a:rPr>
              <a:t>– Janet Hughes, Doteveryone</a:t>
            </a:r>
            <a:endParaRPr sz="4800">
              <a:solidFill>
                <a:srgbClr val="1C304A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69"/>
          <p:cNvSpPr txBox="1"/>
          <p:nvPr>
            <p:ph type="title"/>
          </p:nvPr>
        </p:nvSpPr>
        <p:spPr>
          <a:xfrm>
            <a:off x="336200" y="2257200"/>
            <a:ext cx="9986700" cy="23436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900">
                <a:solidFill>
                  <a:srgbClr val="0F413C"/>
                </a:solidFill>
                <a:latin typeface="Proxima Nova"/>
                <a:ea typeface="Proxima Nova"/>
                <a:cs typeface="Proxima Nova"/>
                <a:sym typeface="Proxima Nova"/>
              </a:rPr>
              <a:t>The strategy is </a:t>
            </a:r>
            <a:r>
              <a:rPr lang="en-US" sz="6900">
                <a:solidFill>
                  <a:srgbClr val="FF9900"/>
                </a:solidFill>
                <a:latin typeface="Proxima Nova"/>
                <a:ea typeface="Proxima Nova"/>
                <a:cs typeface="Proxima Nova"/>
                <a:sym typeface="Proxima Nova"/>
              </a:rPr>
              <a:t>delivery</a:t>
            </a:r>
            <a:r>
              <a:rPr lang="en-US" sz="6900">
                <a:solidFill>
                  <a:srgbClr val="0F413C"/>
                </a:solidFill>
                <a:latin typeface="Proxima Nova"/>
                <a:ea typeface="Proxima Nova"/>
                <a:cs typeface="Proxima Nova"/>
                <a:sym typeface="Proxima Nova"/>
              </a:rPr>
              <a:t>. </a:t>
            </a:r>
            <a:endParaRPr sz="6900">
              <a:solidFill>
                <a:srgbClr val="0F413C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900">
                <a:solidFill>
                  <a:srgbClr val="0F413C"/>
                </a:solidFill>
                <a:latin typeface="Proxima Nova"/>
                <a:ea typeface="Proxima Nova"/>
                <a:cs typeface="Proxima Nova"/>
                <a:sym typeface="Proxima Nova"/>
              </a:rPr>
              <a:t>The </a:t>
            </a:r>
            <a:r>
              <a:rPr lang="en-US" sz="6900">
                <a:solidFill>
                  <a:srgbClr val="FF9900"/>
                </a:solidFill>
                <a:latin typeface="Proxima Nova"/>
                <a:ea typeface="Proxima Nova"/>
                <a:cs typeface="Proxima Nova"/>
                <a:sym typeface="Proxima Nova"/>
              </a:rPr>
              <a:t>culture</a:t>
            </a:r>
            <a:r>
              <a:rPr lang="en-US" sz="6900">
                <a:solidFill>
                  <a:srgbClr val="0F413C"/>
                </a:solidFill>
                <a:latin typeface="Proxima Nova"/>
                <a:ea typeface="Proxima Nova"/>
                <a:cs typeface="Proxima Nova"/>
                <a:sym typeface="Proxima Nova"/>
              </a:rPr>
              <a:t> is delivery.</a:t>
            </a:r>
            <a:endParaRPr sz="6900">
              <a:solidFill>
                <a:srgbClr val="0F413C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DS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DS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Aspect">
      <a:dk1>
        <a:srgbClr val="000000"/>
      </a:dk1>
      <a:lt1>
        <a:srgbClr val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DS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